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  <p:sldMasterId id="2147483712" r:id="rId2"/>
    <p:sldMasterId id="2147483732" r:id="rId3"/>
  </p:sldMasterIdLst>
  <p:notesMasterIdLst>
    <p:notesMasterId r:id="rId24"/>
  </p:notesMasterIdLst>
  <p:sldIdLst>
    <p:sldId id="378" r:id="rId4"/>
    <p:sldId id="265" r:id="rId5"/>
    <p:sldId id="292" r:id="rId6"/>
    <p:sldId id="279" r:id="rId7"/>
    <p:sldId id="284" r:id="rId8"/>
    <p:sldId id="280" r:id="rId9"/>
    <p:sldId id="281" r:id="rId10"/>
    <p:sldId id="264" r:id="rId11"/>
    <p:sldId id="258" r:id="rId12"/>
    <p:sldId id="259" r:id="rId13"/>
    <p:sldId id="260" r:id="rId14"/>
    <p:sldId id="261" r:id="rId15"/>
    <p:sldId id="266" r:id="rId16"/>
    <p:sldId id="262" r:id="rId17"/>
    <p:sldId id="263" r:id="rId18"/>
    <p:sldId id="294" r:id="rId19"/>
    <p:sldId id="295" r:id="rId20"/>
    <p:sldId id="296" r:id="rId21"/>
    <p:sldId id="297" r:id="rId22"/>
    <p:sldId id="269" r:id="rId23"/>
  </p:sldIdLst>
  <p:sldSz cx="12192000" cy="6858000"/>
  <p:notesSz cx="6858000" cy="9144000"/>
  <p:embeddedFontLst>
    <p:embeddedFont>
      <p:font typeface="Bree Serif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Inter Bold" panose="020B0604020202020204" charset="0"/>
      <p:regular r:id="rId31"/>
    </p:embeddedFont>
    <p:embeddedFont>
      <p:font typeface="Montserrat" pitchFamily="2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Rustic Printed" panose="020B0604020202020204" charset="0"/>
      <p:regular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  <p:embeddedFont>
      <p:font typeface="Wingdings 3" panose="05040102010807070707" pitchFamily="18" charset="2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51AA18-1379-44DE-9EBE-0160EA54E2A4}">
  <a:tblStyle styleId="{B051AA18-1379-44DE-9EBE-0160EA54E2A4}" styleName="Table_0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7"/>
          </a:solidFill>
        </a:fill>
      </a:tcStyle>
    </a:wholeTbl>
    <a:band1H>
      <a:tcTxStyle/>
      <a:tcStyle>
        <a:tcBdr/>
        <a:fill>
          <a:solidFill>
            <a:srgbClr val="CAD5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1" d="100"/>
          <a:sy n="61" d="100"/>
        </p:scale>
        <p:origin x="996" y="6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5.fntdata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D4B83AB7-276F-1FD2-78E0-0316699DB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0337955d9_1_56:notes">
            <a:extLst>
              <a:ext uri="{FF2B5EF4-FFF2-40B4-BE49-F238E27FC236}">
                <a16:creationId xmlns:a16="http://schemas.microsoft.com/office/drawing/2014/main" id="{1546EC48-F99C-DA0F-84CA-CE3B9F049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320337955d9_1_56:notes">
            <a:extLst>
              <a:ext uri="{FF2B5EF4-FFF2-40B4-BE49-F238E27FC236}">
                <a16:creationId xmlns:a16="http://schemas.microsoft.com/office/drawing/2014/main" id="{530773B1-2649-9EDB-A8CA-7B8719070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16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5918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bc985e0fa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33bc985e0f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3121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61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7745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76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096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55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128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011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33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867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41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15756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233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021118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99048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0896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5138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9227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4163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613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5124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54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4604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88712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5166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294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561469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06239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4852113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7824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21990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72061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51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33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. Title Only">
  <p:cSld name="D.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558207" y="330541"/>
            <a:ext cx="9622547" cy="63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2"/>
              </a:buClr>
              <a:buSzPts val="2400"/>
              <a:buFont typeface="Montserrat"/>
              <a:buNone/>
              <a:defRPr sz="2400" b="1">
                <a:solidFill>
                  <a:srgbClr val="0063A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sldNum" idx="12"/>
          </p:nvPr>
        </p:nvSpPr>
        <p:spPr>
          <a:xfrm>
            <a:off x="11773056" y="6564609"/>
            <a:ext cx="167184" cy="15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75757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36302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6769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700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4303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3137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7241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0623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627905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422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6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408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24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0165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636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6915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379234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927088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326400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45093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5647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6188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846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2862458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5301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6404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3863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7855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54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6;p31">
            <a:extLst>
              <a:ext uri="{FF2B5EF4-FFF2-40B4-BE49-F238E27FC236}">
                <a16:creationId xmlns:a16="http://schemas.microsoft.com/office/drawing/2014/main" id="{8D02F3F6-AAEF-CACA-3149-2CF948ECBD2F}"/>
              </a:ext>
            </a:extLst>
          </p:cNvPr>
          <p:cNvSpPr/>
          <p:nvPr userDrawn="1"/>
        </p:nvSpPr>
        <p:spPr>
          <a:xfrm rot="5400000">
            <a:off x="140614" y="619335"/>
            <a:ext cx="632467" cy="73532"/>
          </a:xfrm>
          <a:prstGeom prst="rect">
            <a:avLst/>
          </a:prstGeom>
          <a:solidFill>
            <a:srgbClr val="0063A2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973972-12E5-892C-FE92-49D57B424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07" y="330541"/>
            <a:ext cx="9622547" cy="63246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1">
                <a:solidFill>
                  <a:srgbClr val="0063A2"/>
                </a:solidFill>
                <a:latin typeface="Montserrat" panose="00000500000000000000" pitchFamily="50" charset="0"/>
              </a:defRPr>
            </a:lvl1pPr>
          </a:lstStyle>
          <a:p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0A768-294F-38CA-0DC6-FAA62720A6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51660" y="164640"/>
            <a:ext cx="964265" cy="9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9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2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03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41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0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5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35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5" Type="http://schemas.openxmlformats.org/officeDocument/2006/relationships/image" Target="../media/image67.png"/><Relationship Id="rId2" Type="http://schemas.openxmlformats.org/officeDocument/2006/relationships/image" Target="../media/image62.jpe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24" Type="http://schemas.openxmlformats.org/officeDocument/2006/relationships/image" Target="../media/image64.sv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63.png"/><Relationship Id="rId10" Type="http://schemas.openxmlformats.org/officeDocument/2006/relationships/image" Target="../media/image77.svg"/><Relationship Id="rId19" Type="http://schemas.openxmlformats.org/officeDocument/2006/relationships/image" Target="../media/image86.pn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96.png"/><Relationship Id="rId18" Type="http://schemas.openxmlformats.org/officeDocument/2006/relationships/image" Target="../media/image101.svg"/><Relationship Id="rId3" Type="http://schemas.openxmlformats.org/officeDocument/2006/relationships/image" Target="../media/image90.png"/><Relationship Id="rId21" Type="http://schemas.openxmlformats.org/officeDocument/2006/relationships/image" Target="../media/image67.png"/><Relationship Id="rId7" Type="http://schemas.openxmlformats.org/officeDocument/2006/relationships/image" Target="../media/image63.png"/><Relationship Id="rId12" Type="http://schemas.openxmlformats.org/officeDocument/2006/relationships/image" Target="../media/image75.svg"/><Relationship Id="rId17" Type="http://schemas.openxmlformats.org/officeDocument/2006/relationships/image" Target="../media/image100.png"/><Relationship Id="rId2" Type="http://schemas.openxmlformats.org/officeDocument/2006/relationships/image" Target="../media/image62.jpeg"/><Relationship Id="rId16" Type="http://schemas.openxmlformats.org/officeDocument/2006/relationships/image" Target="../media/image99.svg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3.svg"/><Relationship Id="rId11" Type="http://schemas.openxmlformats.org/officeDocument/2006/relationships/image" Target="../media/image74.png"/><Relationship Id="rId5" Type="http://schemas.openxmlformats.org/officeDocument/2006/relationships/image" Target="../media/image92.png"/><Relationship Id="rId15" Type="http://schemas.openxmlformats.org/officeDocument/2006/relationships/image" Target="../media/image98.png"/><Relationship Id="rId10" Type="http://schemas.openxmlformats.org/officeDocument/2006/relationships/image" Target="../media/image95.svg"/><Relationship Id="rId19" Type="http://schemas.openxmlformats.org/officeDocument/2006/relationships/image" Target="../media/image102.png"/><Relationship Id="rId4" Type="http://schemas.openxmlformats.org/officeDocument/2006/relationships/image" Target="../media/image91.sv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" Type="http://schemas.openxmlformats.org/officeDocument/2006/relationships/image" Target="../media/image28.jpe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10" Type="http://schemas.openxmlformats.org/officeDocument/2006/relationships/image" Target="../media/image36.jpeg"/><Relationship Id="rId19" Type="http://schemas.openxmlformats.org/officeDocument/2006/relationships/image" Target="../media/image45.svg"/><Relationship Id="rId4" Type="http://schemas.openxmlformats.org/officeDocument/2006/relationships/image" Target="../media/image30.sv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1186-B34E-77EF-E376-A8C6C4B04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:a16="http://schemas.microsoft.com/office/drawing/2014/main" id="{1C0C5E69-58A9-9225-F90B-A5ED87B235C0}"/>
              </a:ext>
            </a:extLst>
          </p:cNvPr>
          <p:cNvSpPr txBox="1"/>
          <p:nvPr/>
        </p:nvSpPr>
        <p:spPr>
          <a:xfrm>
            <a:off x="8290923" y="2757678"/>
            <a:ext cx="368360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Biro Data, Komunikasi, dan Informasi Publik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18" name="Rounded Rectangular Callout 47">
            <a:extLst>
              <a:ext uri="{FF2B5EF4-FFF2-40B4-BE49-F238E27FC236}">
                <a16:creationId xmlns:a16="http://schemas.microsoft.com/office/drawing/2014/main" id="{8CAEB06F-00E3-4D75-1A69-4169D0DB5FAB}"/>
              </a:ext>
            </a:extLst>
          </p:cNvPr>
          <p:cNvSpPr/>
          <p:nvPr/>
        </p:nvSpPr>
        <p:spPr>
          <a:xfrm rot="10800000" flipH="1" flipV="1">
            <a:off x="5566452" y="997317"/>
            <a:ext cx="662176" cy="45310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8" name="Rounded Rectangle 7">
            <a:extLst>
              <a:ext uri="{FF2B5EF4-FFF2-40B4-BE49-F238E27FC236}">
                <a16:creationId xmlns:a16="http://schemas.microsoft.com/office/drawing/2014/main" id="{579A0E84-D933-D49E-E7D3-3645388A163F}"/>
              </a:ext>
            </a:extLst>
          </p:cNvPr>
          <p:cNvSpPr/>
          <p:nvPr/>
        </p:nvSpPr>
        <p:spPr>
          <a:xfrm>
            <a:off x="891552" y="3500368"/>
            <a:ext cx="2509917" cy="3015726"/>
          </a:xfrm>
          <a:prstGeom prst="roundRect">
            <a:avLst>
              <a:gd name="adj" fmla="val 6085"/>
            </a:avLst>
          </a:prstGeom>
          <a:solidFill>
            <a:schemeClr val="accent1">
              <a:lumMod val="20000"/>
              <a:lumOff val="80000"/>
            </a:schemeClr>
          </a:solidFill>
          <a:ln w="269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127000" dir="14400000" sy="23000" kx="1200000" algn="br" rotWithShape="0">
              <a:prstClr val="black">
                <a:alpha val="20000"/>
              </a:prstClr>
            </a:outerShdw>
          </a:effectLst>
          <a:scene3d>
            <a:camera prst="perspectiveRelaxed" fov="3000000">
              <a:rot lat="19744257" lon="18463385" rev="2675973"/>
            </a:camera>
            <a:lightRig rig="balanced" dir="t"/>
          </a:scene3d>
          <a:sp3d extrusionH="114300" prstMaterial="matte">
            <a:bevelT w="127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EC8B194-2F0B-207F-36B7-BB72B23823F6}"/>
              </a:ext>
            </a:extLst>
          </p:cNvPr>
          <p:cNvGrpSpPr/>
          <p:nvPr/>
        </p:nvGrpSpPr>
        <p:grpSpPr>
          <a:xfrm>
            <a:off x="1659509" y="757492"/>
            <a:ext cx="1639473" cy="1639473"/>
            <a:chOff x="1257636" y="1511387"/>
            <a:chExt cx="1639473" cy="163947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CBB045B-22E0-81E0-F7E6-5044311D90B4}"/>
                </a:ext>
              </a:extLst>
            </p:cNvPr>
            <p:cNvSpPr/>
            <p:nvPr/>
          </p:nvSpPr>
          <p:spPr>
            <a:xfrm>
              <a:off x="1257636" y="1511387"/>
              <a:ext cx="1639473" cy="1639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CA4FD9F-739D-B3B8-34CA-1482E4714C24}"/>
                </a:ext>
              </a:extLst>
            </p:cNvPr>
            <p:cNvGrpSpPr/>
            <p:nvPr/>
          </p:nvGrpSpPr>
          <p:grpSpPr>
            <a:xfrm>
              <a:off x="1544161" y="1702055"/>
              <a:ext cx="1066422" cy="1258136"/>
              <a:chOff x="2188248" y="2034620"/>
              <a:chExt cx="1577994" cy="186167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31DED01-4084-307A-3043-D712461FA7AC}"/>
                  </a:ext>
                </a:extLst>
              </p:cNvPr>
              <p:cNvSpPr/>
              <p:nvPr/>
            </p:nvSpPr>
            <p:spPr>
              <a:xfrm>
                <a:off x="2188248" y="2423101"/>
                <a:ext cx="1577994" cy="1470514"/>
              </a:xfrm>
              <a:custGeom>
                <a:avLst/>
                <a:gdLst>
                  <a:gd name="connsiteX0" fmla="*/ 1606188 w 1891355"/>
                  <a:gd name="connsiteY0" fmla="*/ 1318422 h 1762532"/>
                  <a:gd name="connsiteX1" fmla="*/ 1514841 w 1891355"/>
                  <a:gd name="connsiteY1" fmla="*/ 1295585 h 1762532"/>
                  <a:gd name="connsiteX2" fmla="*/ 1140669 w 1891355"/>
                  <a:gd name="connsiteY2" fmla="*/ 1112891 h 1762532"/>
                  <a:gd name="connsiteX3" fmla="*/ 1135984 w 1891355"/>
                  <a:gd name="connsiteY3" fmla="*/ 942493 h 1762532"/>
                  <a:gd name="connsiteX4" fmla="*/ 1302283 w 1891355"/>
                  <a:gd name="connsiteY4" fmla="*/ 845876 h 1762532"/>
                  <a:gd name="connsiteX5" fmla="*/ 1391874 w 1891355"/>
                  <a:gd name="connsiteY5" fmla="*/ 748673 h 1762532"/>
                  <a:gd name="connsiteX6" fmla="*/ 1408269 w 1891355"/>
                  <a:gd name="connsiteY6" fmla="*/ 715882 h 1762532"/>
                  <a:gd name="connsiteX7" fmla="*/ 1444574 w 1891355"/>
                  <a:gd name="connsiteY7" fmla="*/ 596428 h 1762532"/>
                  <a:gd name="connsiteX8" fmla="*/ 1474437 w 1891355"/>
                  <a:gd name="connsiteY8" fmla="*/ 563051 h 1762532"/>
                  <a:gd name="connsiteX9" fmla="*/ 1534165 w 1891355"/>
                  <a:gd name="connsiteY9" fmla="*/ 515621 h 1762532"/>
                  <a:gd name="connsiteX10" fmla="*/ 1567541 w 1891355"/>
                  <a:gd name="connsiteY10" fmla="*/ 467019 h 1762532"/>
                  <a:gd name="connsiteX11" fmla="*/ 1588621 w 1891355"/>
                  <a:gd name="connsiteY11" fmla="*/ 424859 h 1762532"/>
                  <a:gd name="connsiteX12" fmla="*/ 1605017 w 1891355"/>
                  <a:gd name="connsiteY12" fmla="*/ 355177 h 1762532"/>
                  <a:gd name="connsiteX13" fmla="*/ 1605017 w 1891355"/>
                  <a:gd name="connsiteY13" fmla="*/ 332926 h 1762532"/>
                  <a:gd name="connsiteX14" fmla="*/ 1572811 w 1891355"/>
                  <a:gd name="connsiteY14" fmla="*/ 326485 h 1762532"/>
                  <a:gd name="connsiteX15" fmla="*/ 1497860 w 1891355"/>
                  <a:gd name="connsiteY15" fmla="*/ 385626 h 1762532"/>
                  <a:gd name="connsiteX16" fmla="*/ 1439890 w 1891355"/>
                  <a:gd name="connsiteY16" fmla="*/ 409049 h 1762532"/>
                  <a:gd name="connsiteX17" fmla="*/ 1412368 w 1891355"/>
                  <a:gd name="connsiteY17" fmla="*/ 387383 h 1762532"/>
                  <a:gd name="connsiteX18" fmla="*/ 1387189 w 1891355"/>
                  <a:gd name="connsiteY18" fmla="*/ 270271 h 1762532"/>
                  <a:gd name="connsiteX19" fmla="*/ 1241970 w 1891355"/>
                  <a:gd name="connsiteY19" fmla="*/ 125638 h 1762532"/>
                  <a:gd name="connsiteX20" fmla="*/ 1078600 w 1891355"/>
                  <a:gd name="connsiteY20" fmla="*/ 104558 h 1762532"/>
                  <a:gd name="connsiteX21" fmla="*/ 929868 w 1891355"/>
                  <a:gd name="connsiteY21" fmla="*/ 94604 h 1762532"/>
                  <a:gd name="connsiteX22" fmla="*/ 692716 w 1891355"/>
                  <a:gd name="connsiteY22" fmla="*/ 6770 h 1762532"/>
                  <a:gd name="connsiteX23" fmla="*/ 640016 w 1891355"/>
                  <a:gd name="connsiteY23" fmla="*/ 11454 h 1762532"/>
                  <a:gd name="connsiteX24" fmla="*/ 512950 w 1891355"/>
                  <a:gd name="connsiteY24" fmla="*/ 155502 h 1762532"/>
                  <a:gd name="connsiteX25" fmla="*/ 391153 w 1891355"/>
                  <a:gd name="connsiteY25" fmla="*/ 270271 h 1762532"/>
                  <a:gd name="connsiteX26" fmla="*/ 327328 w 1891355"/>
                  <a:gd name="connsiteY26" fmla="*/ 270271 h 1762532"/>
                  <a:gd name="connsiteX27" fmla="*/ 302734 w 1891355"/>
                  <a:gd name="connsiteY27" fmla="*/ 277298 h 1762532"/>
                  <a:gd name="connsiteX28" fmla="*/ 291023 w 1891355"/>
                  <a:gd name="connsiteY28" fmla="*/ 307161 h 1762532"/>
                  <a:gd name="connsiteX29" fmla="*/ 303319 w 1891355"/>
                  <a:gd name="connsiteY29" fmla="*/ 424273 h 1762532"/>
                  <a:gd name="connsiteX30" fmla="*/ 426873 w 1891355"/>
                  <a:gd name="connsiteY30" fmla="*/ 566564 h 1762532"/>
                  <a:gd name="connsiteX31" fmla="*/ 443268 w 1891355"/>
                  <a:gd name="connsiteY31" fmla="*/ 589987 h 1762532"/>
                  <a:gd name="connsiteX32" fmla="*/ 465519 w 1891355"/>
                  <a:gd name="connsiteY32" fmla="*/ 669622 h 1762532"/>
                  <a:gd name="connsiteX33" fmla="*/ 520562 w 1891355"/>
                  <a:gd name="connsiteY33" fmla="*/ 780293 h 1762532"/>
                  <a:gd name="connsiteX34" fmla="*/ 720238 w 1891355"/>
                  <a:gd name="connsiteY34" fmla="*/ 925512 h 1762532"/>
                  <a:gd name="connsiteX35" fmla="*/ 751272 w 1891355"/>
                  <a:gd name="connsiteY35" fmla="*/ 972357 h 1762532"/>
                  <a:gd name="connsiteX36" fmla="*/ 743074 w 1891355"/>
                  <a:gd name="connsiteY36" fmla="*/ 1156222 h 1762532"/>
                  <a:gd name="connsiteX37" fmla="*/ 679248 w 1891355"/>
                  <a:gd name="connsiteY37" fmla="*/ 1222390 h 1762532"/>
                  <a:gd name="connsiteX38" fmla="*/ 415161 w 1891355"/>
                  <a:gd name="connsiteY38" fmla="*/ 1305539 h 1762532"/>
                  <a:gd name="connsiteX39" fmla="*/ 348408 w 1891355"/>
                  <a:gd name="connsiteY39" fmla="*/ 1324863 h 1762532"/>
                  <a:gd name="connsiteX40" fmla="*/ 330841 w 1891355"/>
                  <a:gd name="connsiteY40" fmla="*/ 1328376 h 1762532"/>
                  <a:gd name="connsiteX41" fmla="*/ 0 w 1891355"/>
                  <a:gd name="connsiteY41" fmla="*/ 1692008 h 1762532"/>
                  <a:gd name="connsiteX42" fmla="*/ 0 w 1891355"/>
                  <a:gd name="connsiteY42" fmla="*/ 1767546 h 1762532"/>
                  <a:gd name="connsiteX43" fmla="*/ 1891355 w 1891355"/>
                  <a:gd name="connsiteY43" fmla="*/ 1767546 h 1762532"/>
                  <a:gd name="connsiteX44" fmla="*/ 1891355 w 1891355"/>
                  <a:gd name="connsiteY44" fmla="*/ 1634038 h 1762532"/>
                  <a:gd name="connsiteX45" fmla="*/ 1606188 w 1891355"/>
                  <a:gd name="connsiteY45" fmla="*/ 1318422 h 17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891355" h="1762532">
                    <a:moveTo>
                      <a:pt x="1606188" y="1318422"/>
                    </a:moveTo>
                    <a:cubicBezTo>
                      <a:pt x="1606188" y="1318422"/>
                      <a:pt x="1540606" y="1303783"/>
                      <a:pt x="1514841" y="1295585"/>
                    </a:cubicBezTo>
                    <a:cubicBezTo>
                      <a:pt x="1489662" y="1287973"/>
                      <a:pt x="1144182" y="1258109"/>
                      <a:pt x="1140669" y="1112891"/>
                    </a:cubicBezTo>
                    <a:cubicBezTo>
                      <a:pt x="1140669" y="1095909"/>
                      <a:pt x="1135984" y="962987"/>
                      <a:pt x="1135984" y="942493"/>
                    </a:cubicBezTo>
                    <a:cubicBezTo>
                      <a:pt x="1196297" y="918485"/>
                      <a:pt x="1247826" y="879253"/>
                      <a:pt x="1302283" y="845876"/>
                    </a:cubicBezTo>
                    <a:cubicBezTo>
                      <a:pt x="1316922" y="834164"/>
                      <a:pt x="1378991" y="771510"/>
                      <a:pt x="1391874" y="748673"/>
                    </a:cubicBezTo>
                    <a:cubicBezTo>
                      <a:pt x="1397144" y="737547"/>
                      <a:pt x="1402414" y="727007"/>
                      <a:pt x="1408269" y="715882"/>
                    </a:cubicBezTo>
                    <a:cubicBezTo>
                      <a:pt x="1424665" y="677235"/>
                      <a:pt x="1435791" y="636831"/>
                      <a:pt x="1444574" y="596428"/>
                    </a:cubicBezTo>
                    <a:cubicBezTo>
                      <a:pt x="1448673" y="579446"/>
                      <a:pt x="1456871" y="567150"/>
                      <a:pt x="1474437" y="563051"/>
                    </a:cubicBezTo>
                    <a:cubicBezTo>
                      <a:pt x="1496689" y="550168"/>
                      <a:pt x="1516598" y="534359"/>
                      <a:pt x="1534165" y="515621"/>
                    </a:cubicBezTo>
                    <a:cubicBezTo>
                      <a:pt x="1547047" y="500396"/>
                      <a:pt x="1558758" y="485171"/>
                      <a:pt x="1567541" y="467019"/>
                    </a:cubicBezTo>
                    <a:cubicBezTo>
                      <a:pt x="1574568" y="452966"/>
                      <a:pt x="1581595" y="438912"/>
                      <a:pt x="1588621" y="424859"/>
                    </a:cubicBezTo>
                    <a:cubicBezTo>
                      <a:pt x="1600918" y="403193"/>
                      <a:pt x="1599747" y="378600"/>
                      <a:pt x="1605017" y="355177"/>
                    </a:cubicBezTo>
                    <a:cubicBezTo>
                      <a:pt x="1606774" y="347565"/>
                      <a:pt x="1606774" y="340538"/>
                      <a:pt x="1605017" y="332926"/>
                    </a:cubicBezTo>
                    <a:cubicBezTo>
                      <a:pt x="1595648" y="307747"/>
                      <a:pt x="1592135" y="307161"/>
                      <a:pt x="1572811" y="326485"/>
                    </a:cubicBezTo>
                    <a:cubicBezTo>
                      <a:pt x="1549975" y="348736"/>
                      <a:pt x="1524796" y="368645"/>
                      <a:pt x="1497860" y="385626"/>
                    </a:cubicBezTo>
                    <a:cubicBezTo>
                      <a:pt x="1479708" y="396752"/>
                      <a:pt x="1461555" y="406121"/>
                      <a:pt x="1439890" y="409049"/>
                    </a:cubicBezTo>
                    <a:cubicBezTo>
                      <a:pt x="1423494" y="410805"/>
                      <a:pt x="1414125" y="406121"/>
                      <a:pt x="1412368" y="387383"/>
                    </a:cubicBezTo>
                    <a:cubicBezTo>
                      <a:pt x="1408855" y="347565"/>
                      <a:pt x="1400657" y="308333"/>
                      <a:pt x="1387189" y="270271"/>
                    </a:cubicBezTo>
                    <a:cubicBezTo>
                      <a:pt x="1362010" y="198833"/>
                      <a:pt x="1312238" y="151988"/>
                      <a:pt x="1241970" y="125638"/>
                    </a:cubicBezTo>
                    <a:cubicBezTo>
                      <a:pt x="1189270" y="105729"/>
                      <a:pt x="1134228" y="103973"/>
                      <a:pt x="1078600" y="104558"/>
                    </a:cubicBezTo>
                    <a:cubicBezTo>
                      <a:pt x="1028827" y="105143"/>
                      <a:pt x="979055" y="106900"/>
                      <a:pt x="929868" y="94604"/>
                    </a:cubicBezTo>
                    <a:cubicBezTo>
                      <a:pt x="847304" y="74109"/>
                      <a:pt x="767668" y="46588"/>
                      <a:pt x="692716" y="6770"/>
                    </a:cubicBezTo>
                    <a:cubicBezTo>
                      <a:pt x="673393" y="-3185"/>
                      <a:pt x="657583" y="-2599"/>
                      <a:pt x="640016" y="11454"/>
                    </a:cubicBezTo>
                    <a:cubicBezTo>
                      <a:pt x="588487" y="51858"/>
                      <a:pt x="544570" y="98117"/>
                      <a:pt x="512950" y="155502"/>
                    </a:cubicBezTo>
                    <a:cubicBezTo>
                      <a:pt x="484843" y="207031"/>
                      <a:pt x="444439" y="245678"/>
                      <a:pt x="391153" y="270271"/>
                    </a:cubicBezTo>
                    <a:cubicBezTo>
                      <a:pt x="370073" y="280226"/>
                      <a:pt x="348993" y="284910"/>
                      <a:pt x="327328" y="270271"/>
                    </a:cubicBezTo>
                    <a:cubicBezTo>
                      <a:pt x="316202" y="262659"/>
                      <a:pt x="308590" y="267343"/>
                      <a:pt x="302734" y="277298"/>
                    </a:cubicBezTo>
                    <a:cubicBezTo>
                      <a:pt x="297464" y="286667"/>
                      <a:pt x="293951" y="296621"/>
                      <a:pt x="291023" y="307161"/>
                    </a:cubicBezTo>
                    <a:cubicBezTo>
                      <a:pt x="279312" y="347565"/>
                      <a:pt x="286924" y="386798"/>
                      <a:pt x="303319" y="424273"/>
                    </a:cubicBezTo>
                    <a:cubicBezTo>
                      <a:pt x="329670" y="484000"/>
                      <a:pt x="362461" y="539043"/>
                      <a:pt x="426873" y="566564"/>
                    </a:cubicBezTo>
                    <a:cubicBezTo>
                      <a:pt x="437413" y="571249"/>
                      <a:pt x="440926" y="580032"/>
                      <a:pt x="443268" y="589987"/>
                    </a:cubicBezTo>
                    <a:cubicBezTo>
                      <a:pt x="450295" y="616922"/>
                      <a:pt x="457907" y="643272"/>
                      <a:pt x="465519" y="669622"/>
                    </a:cubicBezTo>
                    <a:cubicBezTo>
                      <a:pt x="477231" y="710026"/>
                      <a:pt x="494797" y="747502"/>
                      <a:pt x="520562" y="780293"/>
                    </a:cubicBezTo>
                    <a:cubicBezTo>
                      <a:pt x="573262" y="847047"/>
                      <a:pt x="644700" y="889793"/>
                      <a:pt x="720238" y="925512"/>
                    </a:cubicBezTo>
                    <a:cubicBezTo>
                      <a:pt x="742489" y="936052"/>
                      <a:pt x="750101" y="947763"/>
                      <a:pt x="751272" y="972357"/>
                    </a:cubicBezTo>
                    <a:cubicBezTo>
                      <a:pt x="752443" y="1008661"/>
                      <a:pt x="747173" y="1131043"/>
                      <a:pt x="743074" y="1156222"/>
                    </a:cubicBezTo>
                    <a:cubicBezTo>
                      <a:pt x="737804" y="1193112"/>
                      <a:pt x="713797" y="1211850"/>
                      <a:pt x="679248" y="1222390"/>
                    </a:cubicBezTo>
                    <a:cubicBezTo>
                      <a:pt x="590829" y="1248740"/>
                      <a:pt x="502995" y="1277433"/>
                      <a:pt x="415161" y="1305539"/>
                    </a:cubicBezTo>
                    <a:cubicBezTo>
                      <a:pt x="410477" y="1311395"/>
                      <a:pt x="363047" y="1318422"/>
                      <a:pt x="348408" y="1324863"/>
                    </a:cubicBezTo>
                    <a:cubicBezTo>
                      <a:pt x="342552" y="1327205"/>
                      <a:pt x="336696" y="1327205"/>
                      <a:pt x="330841" y="1328376"/>
                    </a:cubicBezTo>
                    <a:cubicBezTo>
                      <a:pt x="133507" y="1364681"/>
                      <a:pt x="0" y="1497017"/>
                      <a:pt x="0" y="1692008"/>
                    </a:cubicBezTo>
                    <a:lnTo>
                      <a:pt x="0" y="1767546"/>
                    </a:lnTo>
                    <a:lnTo>
                      <a:pt x="1891355" y="1767546"/>
                    </a:lnTo>
                    <a:lnTo>
                      <a:pt x="1891355" y="1634038"/>
                    </a:lnTo>
                    <a:cubicBezTo>
                      <a:pt x="1891355" y="1468325"/>
                      <a:pt x="1777757" y="1370537"/>
                      <a:pt x="1606188" y="131842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56035E-EB1D-9EEE-D168-D332308CD0B4}"/>
                  </a:ext>
                </a:extLst>
              </p:cNvPr>
              <p:cNvSpPr/>
              <p:nvPr/>
            </p:nvSpPr>
            <p:spPr>
              <a:xfrm>
                <a:off x="2266426" y="3490803"/>
                <a:ext cx="1426546" cy="405491"/>
              </a:xfrm>
              <a:custGeom>
                <a:avLst/>
                <a:gdLst>
                  <a:gd name="connsiteX0" fmla="*/ 320872 w 1709832"/>
                  <a:gd name="connsiteY0" fmla="*/ 26395 h 486013"/>
                  <a:gd name="connsiteX1" fmla="*/ 443840 w 1709832"/>
                  <a:gd name="connsiteY1" fmla="*/ 196207 h 486013"/>
                  <a:gd name="connsiteX2" fmla="*/ 685675 w 1709832"/>
                  <a:gd name="connsiteY2" fmla="*/ 291068 h 486013"/>
                  <a:gd name="connsiteX3" fmla="*/ 1091468 w 1709832"/>
                  <a:gd name="connsiteY3" fmla="*/ 296338 h 486013"/>
                  <a:gd name="connsiteX4" fmla="*/ 1346186 w 1709832"/>
                  <a:gd name="connsiteY4" fmla="*/ 157560 h 486013"/>
                  <a:gd name="connsiteX5" fmla="*/ 1430506 w 1709832"/>
                  <a:gd name="connsiteY5" fmla="*/ 45 h 486013"/>
                  <a:gd name="connsiteX6" fmla="*/ 1710404 w 1709832"/>
                  <a:gd name="connsiteY6" fmla="*/ 127111 h 486013"/>
                  <a:gd name="connsiteX7" fmla="*/ 1685810 w 1709832"/>
                  <a:gd name="connsiteY7" fmla="*/ 250079 h 486013"/>
                  <a:gd name="connsiteX8" fmla="*/ 1582166 w 1709832"/>
                  <a:gd name="connsiteY8" fmla="*/ 487816 h 486013"/>
                  <a:gd name="connsiteX9" fmla="*/ 357762 w 1709832"/>
                  <a:gd name="connsiteY9" fmla="*/ 486645 h 486013"/>
                  <a:gd name="connsiteX10" fmla="*/ 96018 w 1709832"/>
                  <a:gd name="connsiteY10" fmla="*/ 487816 h 486013"/>
                  <a:gd name="connsiteX11" fmla="*/ 37462 w 1709832"/>
                  <a:gd name="connsiteY11" fmla="*/ 299266 h 486013"/>
                  <a:gd name="connsiteX12" fmla="*/ 571 w 1709832"/>
                  <a:gd name="connsiteY12" fmla="*/ 134724 h 486013"/>
                  <a:gd name="connsiteX13" fmla="*/ 276370 w 1709832"/>
                  <a:gd name="connsiteY13" fmla="*/ 8243 h 486013"/>
                  <a:gd name="connsiteX14" fmla="*/ 320872 w 1709832"/>
                  <a:gd name="connsiteY14" fmla="*/ 26395 h 48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9832" h="486013">
                    <a:moveTo>
                      <a:pt x="320872" y="26395"/>
                    </a:moveTo>
                    <a:cubicBezTo>
                      <a:pt x="341367" y="97833"/>
                      <a:pt x="385284" y="152876"/>
                      <a:pt x="443840" y="196207"/>
                    </a:cubicBezTo>
                    <a:cubicBezTo>
                      <a:pt x="515863" y="248908"/>
                      <a:pt x="599598" y="273501"/>
                      <a:pt x="685675" y="291068"/>
                    </a:cubicBezTo>
                    <a:cubicBezTo>
                      <a:pt x="817426" y="318589"/>
                      <a:pt x="960303" y="327958"/>
                      <a:pt x="1091468" y="296338"/>
                    </a:cubicBezTo>
                    <a:cubicBezTo>
                      <a:pt x="1196869" y="260033"/>
                      <a:pt x="1285873" y="231926"/>
                      <a:pt x="1346186" y="157560"/>
                    </a:cubicBezTo>
                    <a:cubicBezTo>
                      <a:pt x="1352042" y="150534"/>
                      <a:pt x="1418210" y="2387"/>
                      <a:pt x="1430506" y="45"/>
                    </a:cubicBezTo>
                    <a:cubicBezTo>
                      <a:pt x="1443389" y="-2297"/>
                      <a:pt x="1694008" y="87293"/>
                      <a:pt x="1710404" y="127111"/>
                    </a:cubicBezTo>
                    <a:cubicBezTo>
                      <a:pt x="1726799" y="149948"/>
                      <a:pt x="1693423" y="224314"/>
                      <a:pt x="1685810" y="250079"/>
                    </a:cubicBezTo>
                    <a:cubicBezTo>
                      <a:pt x="1661217" y="335570"/>
                      <a:pt x="1592706" y="484302"/>
                      <a:pt x="1582166" y="487816"/>
                    </a:cubicBezTo>
                    <a:cubicBezTo>
                      <a:pt x="1572797" y="487816"/>
                      <a:pt x="752429" y="486645"/>
                      <a:pt x="357762" y="486645"/>
                    </a:cubicBezTo>
                    <a:cubicBezTo>
                      <a:pt x="279298" y="486645"/>
                      <a:pt x="174482" y="487816"/>
                      <a:pt x="96018" y="487816"/>
                    </a:cubicBezTo>
                    <a:cubicBezTo>
                      <a:pt x="87234" y="484302"/>
                      <a:pt x="67325" y="371289"/>
                      <a:pt x="37462" y="299266"/>
                    </a:cubicBezTo>
                    <a:cubicBezTo>
                      <a:pt x="21066" y="250664"/>
                      <a:pt x="-4113" y="188009"/>
                      <a:pt x="571" y="134724"/>
                    </a:cubicBezTo>
                    <a:cubicBezTo>
                      <a:pt x="1743" y="123012"/>
                      <a:pt x="268758" y="11170"/>
                      <a:pt x="276370" y="8243"/>
                    </a:cubicBezTo>
                    <a:cubicBezTo>
                      <a:pt x="309161" y="-2883"/>
                      <a:pt x="309161" y="-2883"/>
                      <a:pt x="320872" y="263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EFCF4FC-730D-0BF1-BFB3-DE4243F10A9A}"/>
                  </a:ext>
                </a:extLst>
              </p:cNvPr>
              <p:cNvSpPr/>
              <p:nvPr/>
            </p:nvSpPr>
            <p:spPr>
              <a:xfrm>
                <a:off x="2407798" y="2034620"/>
                <a:ext cx="1167618" cy="1685473"/>
              </a:xfrm>
              <a:custGeom>
                <a:avLst/>
                <a:gdLst>
                  <a:gd name="connsiteX0" fmla="*/ 1269844 w 1399485"/>
                  <a:gd name="connsiteY0" fmla="*/ 256325 h 2020178"/>
                  <a:gd name="connsiteX1" fmla="*/ 998145 w 1399485"/>
                  <a:gd name="connsiteY1" fmla="*/ 65433 h 2020178"/>
                  <a:gd name="connsiteX2" fmla="*/ 550778 w 1399485"/>
                  <a:gd name="connsiteY2" fmla="*/ 9804 h 2020178"/>
                  <a:gd name="connsiteX3" fmla="*/ 44855 w 1399485"/>
                  <a:gd name="connsiteY3" fmla="*/ 463027 h 2020178"/>
                  <a:gd name="connsiteX4" fmla="*/ 22604 w 1399485"/>
                  <a:gd name="connsiteY4" fmla="*/ 989445 h 2020178"/>
                  <a:gd name="connsiteX5" fmla="*/ 488123 w 1399485"/>
                  <a:gd name="connsiteY5" fmla="*/ 1539285 h 2020178"/>
                  <a:gd name="connsiteX6" fmla="*/ 492807 w 1399485"/>
                  <a:gd name="connsiteY6" fmla="*/ 1417488 h 2020178"/>
                  <a:gd name="connsiteX7" fmla="*/ 478168 w 1399485"/>
                  <a:gd name="connsiteY7" fmla="*/ 1395237 h 2020178"/>
                  <a:gd name="connsiteX8" fmla="*/ 368669 w 1399485"/>
                  <a:gd name="connsiteY8" fmla="*/ 1337267 h 2020178"/>
                  <a:gd name="connsiteX9" fmla="*/ 214082 w 1399485"/>
                  <a:gd name="connsiteY9" fmla="*/ 1155158 h 2020178"/>
                  <a:gd name="connsiteX10" fmla="*/ 189488 w 1399485"/>
                  <a:gd name="connsiteY10" fmla="*/ 1071423 h 2020178"/>
                  <a:gd name="connsiteX11" fmla="*/ 147913 w 1399485"/>
                  <a:gd name="connsiteY11" fmla="*/ 1019308 h 2020178"/>
                  <a:gd name="connsiteX12" fmla="*/ 116293 w 1399485"/>
                  <a:gd name="connsiteY12" fmla="*/ 997057 h 2020178"/>
                  <a:gd name="connsiteX13" fmla="*/ 32558 w 1399485"/>
                  <a:gd name="connsiteY13" fmla="*/ 854181 h 2020178"/>
                  <a:gd name="connsiteX14" fmla="*/ 50125 w 1399485"/>
                  <a:gd name="connsiteY14" fmla="*/ 734141 h 2020178"/>
                  <a:gd name="connsiteX15" fmla="*/ 144400 w 1399485"/>
                  <a:gd name="connsiteY15" fmla="*/ 759320 h 2020178"/>
                  <a:gd name="connsiteX16" fmla="*/ 252143 w 1399485"/>
                  <a:gd name="connsiteY16" fmla="*/ 626984 h 2020178"/>
                  <a:gd name="connsiteX17" fmla="*/ 388578 w 1399485"/>
                  <a:gd name="connsiteY17" fmla="*/ 475910 h 2020178"/>
                  <a:gd name="connsiteX18" fmla="*/ 413172 w 1399485"/>
                  <a:gd name="connsiteY18" fmla="*/ 473567 h 2020178"/>
                  <a:gd name="connsiteX19" fmla="*/ 481682 w 1399485"/>
                  <a:gd name="connsiteY19" fmla="*/ 505773 h 2020178"/>
                  <a:gd name="connsiteX20" fmla="*/ 792614 w 1399485"/>
                  <a:gd name="connsiteY20" fmla="*/ 578968 h 2020178"/>
                  <a:gd name="connsiteX21" fmla="*/ 893915 w 1399485"/>
                  <a:gd name="connsiteY21" fmla="*/ 587166 h 2020178"/>
                  <a:gd name="connsiteX22" fmla="*/ 1094177 w 1399485"/>
                  <a:gd name="connsiteY22" fmla="*/ 729457 h 2020178"/>
                  <a:gd name="connsiteX23" fmla="*/ 1141021 w 1399485"/>
                  <a:gd name="connsiteY23" fmla="*/ 850667 h 2020178"/>
                  <a:gd name="connsiteX24" fmla="*/ 1176155 w 1399485"/>
                  <a:gd name="connsiteY24" fmla="*/ 894584 h 2020178"/>
                  <a:gd name="connsiteX25" fmla="*/ 1240566 w 1399485"/>
                  <a:gd name="connsiteY25" fmla="*/ 862379 h 2020178"/>
                  <a:gd name="connsiteX26" fmla="*/ 1318446 w 1399485"/>
                  <a:gd name="connsiteY26" fmla="*/ 782157 h 2020178"/>
                  <a:gd name="connsiteX27" fmla="*/ 1210703 w 1399485"/>
                  <a:gd name="connsiteY27" fmla="*/ 1022236 h 2020178"/>
                  <a:gd name="connsiteX28" fmla="*/ 1174398 w 1399485"/>
                  <a:gd name="connsiteY28" fmla="*/ 1059712 h 2020178"/>
                  <a:gd name="connsiteX29" fmla="*/ 1138094 w 1399485"/>
                  <a:gd name="connsiteY29" fmla="*/ 1180337 h 2020178"/>
                  <a:gd name="connsiteX30" fmla="*/ 869322 w 1399485"/>
                  <a:gd name="connsiteY30" fmla="*/ 1402264 h 2020178"/>
                  <a:gd name="connsiteX31" fmla="*/ 865223 w 1399485"/>
                  <a:gd name="connsiteY31" fmla="*/ 1606624 h 2020178"/>
                  <a:gd name="connsiteX32" fmla="*/ 944274 w 1399485"/>
                  <a:gd name="connsiteY32" fmla="*/ 1689773 h 2020178"/>
                  <a:gd name="connsiteX33" fmla="*/ 958913 w 1399485"/>
                  <a:gd name="connsiteY33" fmla="*/ 1764139 h 2020178"/>
                  <a:gd name="connsiteX34" fmla="*/ 917923 w 1399485"/>
                  <a:gd name="connsiteY34" fmla="*/ 1826208 h 2020178"/>
                  <a:gd name="connsiteX35" fmla="*/ 934319 w 1399485"/>
                  <a:gd name="connsiteY35" fmla="*/ 1898232 h 2020178"/>
                  <a:gd name="connsiteX36" fmla="*/ 905627 w 1399485"/>
                  <a:gd name="connsiteY36" fmla="*/ 1993093 h 2020178"/>
                  <a:gd name="connsiteX37" fmla="*/ 878106 w 1399485"/>
                  <a:gd name="connsiteY37" fmla="*/ 2015930 h 2020178"/>
                  <a:gd name="connsiteX38" fmla="*/ 917338 w 1399485"/>
                  <a:gd name="connsiteY38" fmla="*/ 2021785 h 2020178"/>
                  <a:gd name="connsiteX39" fmla="*/ 1035621 w 1399485"/>
                  <a:gd name="connsiteY39" fmla="*/ 2015344 h 2020178"/>
                  <a:gd name="connsiteX40" fmla="*/ 1172642 w 1399485"/>
                  <a:gd name="connsiteY40" fmla="*/ 1892377 h 2020178"/>
                  <a:gd name="connsiteX41" fmla="*/ 1183182 w 1399485"/>
                  <a:gd name="connsiteY41" fmla="*/ 1806299 h 2020178"/>
                  <a:gd name="connsiteX42" fmla="*/ 1167957 w 1399485"/>
                  <a:gd name="connsiteY42" fmla="*/ 1757113 h 2020178"/>
                  <a:gd name="connsiteX43" fmla="*/ 1169714 w 1399485"/>
                  <a:gd name="connsiteY43" fmla="*/ 1560950 h 2020178"/>
                  <a:gd name="connsiteX44" fmla="*/ 1162687 w 1399485"/>
                  <a:gd name="connsiteY44" fmla="*/ 1529330 h 2020178"/>
                  <a:gd name="connsiteX45" fmla="*/ 1218315 w 1399485"/>
                  <a:gd name="connsiteY45" fmla="*/ 1480143 h 2020178"/>
                  <a:gd name="connsiteX46" fmla="*/ 1232954 w 1399485"/>
                  <a:gd name="connsiteY46" fmla="*/ 1343708 h 2020178"/>
                  <a:gd name="connsiteX47" fmla="*/ 1222414 w 1399485"/>
                  <a:gd name="connsiteY47" fmla="*/ 1261729 h 2020178"/>
                  <a:gd name="connsiteX48" fmla="*/ 1338940 w 1399485"/>
                  <a:gd name="connsiteY48" fmla="*/ 1036875 h 2020178"/>
                  <a:gd name="connsiteX49" fmla="*/ 1386371 w 1399485"/>
                  <a:gd name="connsiteY49" fmla="*/ 767518 h 2020178"/>
                  <a:gd name="connsiteX50" fmla="*/ 1384028 w 1399485"/>
                  <a:gd name="connsiteY50" fmla="*/ 683197 h 2020178"/>
                  <a:gd name="connsiteX51" fmla="*/ 1399838 w 1399485"/>
                  <a:gd name="connsiteY51" fmla="*/ 607075 h 2020178"/>
                  <a:gd name="connsiteX52" fmla="*/ 1269844 w 1399485"/>
                  <a:gd name="connsiteY52" fmla="*/ 256325 h 202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99485" h="2020178">
                    <a:moveTo>
                      <a:pt x="1269844" y="256325"/>
                    </a:moveTo>
                    <a:cubicBezTo>
                      <a:pt x="1194307" y="170248"/>
                      <a:pt x="1095933" y="118719"/>
                      <a:pt x="998145" y="65433"/>
                    </a:cubicBezTo>
                    <a:cubicBezTo>
                      <a:pt x="856440" y="-11861"/>
                      <a:pt x="703023" y="-6006"/>
                      <a:pt x="550778" y="9804"/>
                    </a:cubicBezTo>
                    <a:cubicBezTo>
                      <a:pt x="358129" y="29714"/>
                      <a:pt x="103997" y="215921"/>
                      <a:pt x="44855" y="463027"/>
                    </a:cubicBezTo>
                    <a:cubicBezTo>
                      <a:pt x="2695" y="639280"/>
                      <a:pt x="-19557" y="812606"/>
                      <a:pt x="22604" y="989445"/>
                    </a:cubicBezTo>
                    <a:cubicBezTo>
                      <a:pt x="84673" y="1250018"/>
                      <a:pt x="487538" y="1542798"/>
                      <a:pt x="488123" y="1539285"/>
                    </a:cubicBezTo>
                    <a:cubicBezTo>
                      <a:pt x="492222" y="1498881"/>
                      <a:pt x="492807" y="1458478"/>
                      <a:pt x="492807" y="1417488"/>
                    </a:cubicBezTo>
                    <a:cubicBezTo>
                      <a:pt x="492807" y="1405777"/>
                      <a:pt x="489880" y="1399922"/>
                      <a:pt x="478168" y="1395237"/>
                    </a:cubicBezTo>
                    <a:cubicBezTo>
                      <a:pt x="440107" y="1379427"/>
                      <a:pt x="403217" y="1359518"/>
                      <a:pt x="368669" y="1337267"/>
                    </a:cubicBezTo>
                    <a:cubicBezTo>
                      <a:pt x="298988" y="1292179"/>
                      <a:pt x="241017" y="1236551"/>
                      <a:pt x="214082" y="1155158"/>
                    </a:cubicBezTo>
                    <a:cubicBezTo>
                      <a:pt x="205298" y="1127637"/>
                      <a:pt x="195344" y="1100115"/>
                      <a:pt x="189488" y="1071423"/>
                    </a:cubicBezTo>
                    <a:cubicBezTo>
                      <a:pt x="184218" y="1046244"/>
                      <a:pt x="177191" y="1025749"/>
                      <a:pt x="147913" y="1019308"/>
                    </a:cubicBezTo>
                    <a:cubicBezTo>
                      <a:pt x="135031" y="1016380"/>
                      <a:pt x="125662" y="1005840"/>
                      <a:pt x="116293" y="997057"/>
                    </a:cubicBezTo>
                    <a:cubicBezTo>
                      <a:pt x="75304" y="957239"/>
                      <a:pt x="46026" y="909809"/>
                      <a:pt x="32558" y="854181"/>
                    </a:cubicBezTo>
                    <a:cubicBezTo>
                      <a:pt x="22604" y="813191"/>
                      <a:pt x="24946" y="772202"/>
                      <a:pt x="50125" y="734141"/>
                    </a:cubicBezTo>
                    <a:cubicBezTo>
                      <a:pt x="72376" y="758735"/>
                      <a:pt x="118050" y="771031"/>
                      <a:pt x="144400" y="759320"/>
                    </a:cubicBezTo>
                    <a:cubicBezTo>
                      <a:pt x="200028" y="734141"/>
                      <a:pt x="222865" y="680855"/>
                      <a:pt x="252143" y="626984"/>
                    </a:cubicBezTo>
                    <a:cubicBezTo>
                      <a:pt x="285520" y="566085"/>
                      <a:pt x="332950" y="517484"/>
                      <a:pt x="388578" y="475910"/>
                    </a:cubicBezTo>
                    <a:cubicBezTo>
                      <a:pt x="396776" y="469468"/>
                      <a:pt x="403217" y="468297"/>
                      <a:pt x="413172" y="473567"/>
                    </a:cubicBezTo>
                    <a:cubicBezTo>
                      <a:pt x="435423" y="485278"/>
                      <a:pt x="458845" y="495818"/>
                      <a:pt x="481682" y="505773"/>
                    </a:cubicBezTo>
                    <a:cubicBezTo>
                      <a:pt x="581227" y="547933"/>
                      <a:pt x="682529" y="583067"/>
                      <a:pt x="792614" y="578968"/>
                    </a:cubicBezTo>
                    <a:cubicBezTo>
                      <a:pt x="834189" y="577797"/>
                      <a:pt x="852926" y="579553"/>
                      <a:pt x="893915" y="587166"/>
                    </a:cubicBezTo>
                    <a:cubicBezTo>
                      <a:pt x="994046" y="605318"/>
                      <a:pt x="1060214" y="660946"/>
                      <a:pt x="1094177" y="729457"/>
                    </a:cubicBezTo>
                    <a:cubicBezTo>
                      <a:pt x="1109987" y="761077"/>
                      <a:pt x="1140436" y="814948"/>
                      <a:pt x="1141021" y="850667"/>
                    </a:cubicBezTo>
                    <a:cubicBezTo>
                      <a:pt x="1141021" y="872333"/>
                      <a:pt x="1156831" y="899854"/>
                      <a:pt x="1176155" y="894584"/>
                    </a:cubicBezTo>
                    <a:cubicBezTo>
                      <a:pt x="1212460" y="884630"/>
                      <a:pt x="1220072" y="874675"/>
                      <a:pt x="1240566" y="862379"/>
                    </a:cubicBezTo>
                    <a:cubicBezTo>
                      <a:pt x="1275114" y="841884"/>
                      <a:pt x="1290339" y="812020"/>
                      <a:pt x="1318446" y="782157"/>
                    </a:cubicBezTo>
                    <a:cubicBezTo>
                      <a:pt x="1340697" y="923862"/>
                      <a:pt x="1248179" y="1019308"/>
                      <a:pt x="1210703" y="1022236"/>
                    </a:cubicBezTo>
                    <a:cubicBezTo>
                      <a:pt x="1187866" y="1023993"/>
                      <a:pt x="1178497" y="1038046"/>
                      <a:pt x="1174398" y="1059712"/>
                    </a:cubicBezTo>
                    <a:cubicBezTo>
                      <a:pt x="1166786" y="1101287"/>
                      <a:pt x="1153318" y="1141104"/>
                      <a:pt x="1138094" y="1180337"/>
                    </a:cubicBezTo>
                    <a:cubicBezTo>
                      <a:pt x="1097690" y="1240650"/>
                      <a:pt x="981749" y="1363031"/>
                      <a:pt x="869322" y="1402264"/>
                    </a:cubicBezTo>
                    <a:cubicBezTo>
                      <a:pt x="869322" y="1403435"/>
                      <a:pt x="868736" y="1587886"/>
                      <a:pt x="865223" y="1606624"/>
                    </a:cubicBezTo>
                    <a:cubicBezTo>
                      <a:pt x="871664" y="1656982"/>
                      <a:pt x="944274" y="1689773"/>
                      <a:pt x="944274" y="1689773"/>
                    </a:cubicBezTo>
                    <a:cubicBezTo>
                      <a:pt x="962426" y="1707340"/>
                      <a:pt x="961840" y="1758284"/>
                      <a:pt x="958913" y="1764139"/>
                    </a:cubicBezTo>
                    <a:cubicBezTo>
                      <a:pt x="947787" y="1789318"/>
                      <a:pt x="923779" y="1793417"/>
                      <a:pt x="917923" y="1826208"/>
                    </a:cubicBezTo>
                    <a:cubicBezTo>
                      <a:pt x="912653" y="1854315"/>
                      <a:pt x="926707" y="1870711"/>
                      <a:pt x="934319" y="1898232"/>
                    </a:cubicBezTo>
                    <a:cubicBezTo>
                      <a:pt x="945445" y="1936879"/>
                      <a:pt x="933148" y="1967328"/>
                      <a:pt x="905627" y="1993093"/>
                    </a:cubicBezTo>
                    <a:cubicBezTo>
                      <a:pt x="898014" y="2000705"/>
                      <a:pt x="888646" y="2007146"/>
                      <a:pt x="878106" y="2015930"/>
                    </a:cubicBezTo>
                    <a:cubicBezTo>
                      <a:pt x="893330" y="2018272"/>
                      <a:pt x="905041" y="2020028"/>
                      <a:pt x="917338" y="2021785"/>
                    </a:cubicBezTo>
                    <a:cubicBezTo>
                      <a:pt x="957156" y="2028226"/>
                      <a:pt x="996974" y="2025884"/>
                      <a:pt x="1035621" y="2015344"/>
                    </a:cubicBezTo>
                    <a:cubicBezTo>
                      <a:pt x="1107644" y="1995435"/>
                      <a:pt x="1135752" y="1980796"/>
                      <a:pt x="1172642" y="1892377"/>
                    </a:cubicBezTo>
                    <a:cubicBezTo>
                      <a:pt x="1183182" y="1866026"/>
                      <a:pt x="1188452" y="1822109"/>
                      <a:pt x="1183182" y="1806299"/>
                    </a:cubicBezTo>
                    <a:cubicBezTo>
                      <a:pt x="1176741" y="1786976"/>
                      <a:pt x="1165029" y="1772923"/>
                      <a:pt x="1167957" y="1757113"/>
                    </a:cubicBezTo>
                    <a:cubicBezTo>
                      <a:pt x="1209532" y="1686260"/>
                      <a:pt x="1211288" y="1628875"/>
                      <a:pt x="1169714" y="1560950"/>
                    </a:cubicBezTo>
                    <a:cubicBezTo>
                      <a:pt x="1163858" y="1550996"/>
                      <a:pt x="1157417" y="1534014"/>
                      <a:pt x="1162687" y="1529330"/>
                    </a:cubicBezTo>
                    <a:cubicBezTo>
                      <a:pt x="1182596" y="1510592"/>
                      <a:pt x="1206604" y="1505908"/>
                      <a:pt x="1218315" y="1480143"/>
                    </a:cubicBezTo>
                    <a:cubicBezTo>
                      <a:pt x="1235882" y="1451451"/>
                      <a:pt x="1261061" y="1399922"/>
                      <a:pt x="1232954" y="1343708"/>
                    </a:cubicBezTo>
                    <a:cubicBezTo>
                      <a:pt x="1208361" y="1306818"/>
                      <a:pt x="1213045" y="1269342"/>
                      <a:pt x="1222414" y="1261729"/>
                    </a:cubicBezTo>
                    <a:cubicBezTo>
                      <a:pt x="1239981" y="1247091"/>
                      <a:pt x="1332499" y="1052685"/>
                      <a:pt x="1338940" y="1036875"/>
                    </a:cubicBezTo>
                    <a:cubicBezTo>
                      <a:pt x="1377587" y="942600"/>
                      <a:pt x="1391055" y="869405"/>
                      <a:pt x="1386371" y="767518"/>
                    </a:cubicBezTo>
                    <a:cubicBezTo>
                      <a:pt x="1385785" y="748780"/>
                      <a:pt x="1377002" y="700764"/>
                      <a:pt x="1384028" y="683197"/>
                    </a:cubicBezTo>
                    <a:cubicBezTo>
                      <a:pt x="1393397" y="659190"/>
                      <a:pt x="1398082" y="633425"/>
                      <a:pt x="1399838" y="607075"/>
                    </a:cubicBezTo>
                    <a:cubicBezTo>
                      <a:pt x="1410378" y="471225"/>
                      <a:pt x="1358849" y="357041"/>
                      <a:pt x="1269844" y="256325"/>
                    </a:cubicBezTo>
                    <a:close/>
                  </a:path>
                </a:pathLst>
              </a:custGeom>
              <a:solidFill>
                <a:srgbClr val="C000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65CF84E-8F6D-4FEF-1D62-21CC64183E36}"/>
              </a:ext>
            </a:extLst>
          </p:cNvPr>
          <p:cNvGrpSpPr/>
          <p:nvPr/>
        </p:nvGrpSpPr>
        <p:grpSpPr>
          <a:xfrm>
            <a:off x="3070261" y="3335303"/>
            <a:ext cx="1333109" cy="1333109"/>
            <a:chOff x="3703659" y="3630450"/>
            <a:chExt cx="1741367" cy="17413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647A963-0624-F436-6864-FBD789834DA9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CA2E195-E1DF-2FA6-2E5C-504B05DB4856}"/>
                </a:ext>
              </a:extLst>
            </p:cNvPr>
            <p:cNvGrpSpPr/>
            <p:nvPr/>
          </p:nvGrpSpPr>
          <p:grpSpPr>
            <a:xfrm>
              <a:off x="4063837" y="3838658"/>
              <a:ext cx="1021011" cy="1324950"/>
              <a:chOff x="2392394" y="4513768"/>
              <a:chExt cx="1651276" cy="214283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4D97D82-E787-66E6-7523-F3BAB64502BB}"/>
                  </a:ext>
                </a:extLst>
              </p:cNvPr>
              <p:cNvSpPr/>
              <p:nvPr/>
            </p:nvSpPr>
            <p:spPr>
              <a:xfrm>
                <a:off x="2640881" y="4513768"/>
                <a:ext cx="1159407" cy="884194"/>
              </a:xfrm>
              <a:custGeom>
                <a:avLst/>
                <a:gdLst>
                  <a:gd name="connsiteX0" fmla="*/ 27626 w 1159406"/>
                  <a:gd name="connsiteY0" fmla="*/ 830596 h 884194"/>
                  <a:gd name="connsiteX1" fmla="*/ 33482 w 1159406"/>
                  <a:gd name="connsiteY1" fmla="*/ 458181 h 884194"/>
                  <a:gd name="connsiteX2" fmla="*/ 337973 w 1159406"/>
                  <a:gd name="connsiteY2" fmla="*/ 124412 h 884194"/>
                  <a:gd name="connsiteX3" fmla="*/ 364908 w 1159406"/>
                  <a:gd name="connsiteY3" fmla="*/ 102746 h 884194"/>
                  <a:gd name="connsiteX4" fmla="*/ 774800 w 1159406"/>
                  <a:gd name="connsiteY4" fmla="*/ 94548 h 884194"/>
                  <a:gd name="connsiteX5" fmla="*/ 802907 w 1159406"/>
                  <a:gd name="connsiteY5" fmla="*/ 115043 h 884194"/>
                  <a:gd name="connsiteX6" fmla="*/ 1157755 w 1159406"/>
                  <a:gd name="connsiteY6" fmla="*/ 575878 h 884194"/>
                  <a:gd name="connsiteX7" fmla="*/ 1125550 w 1159406"/>
                  <a:gd name="connsiteY7" fmla="*/ 854018 h 884194"/>
                  <a:gd name="connsiteX8" fmla="*/ 1111496 w 1159406"/>
                  <a:gd name="connsiteY8" fmla="*/ 866315 h 884194"/>
                  <a:gd name="connsiteX9" fmla="*/ 1091587 w 1159406"/>
                  <a:gd name="connsiteY9" fmla="*/ 887981 h 884194"/>
                  <a:gd name="connsiteX10" fmla="*/ 1062895 w 1159406"/>
                  <a:gd name="connsiteY10" fmla="*/ 870414 h 884194"/>
                  <a:gd name="connsiteX11" fmla="*/ 1031860 w 1159406"/>
                  <a:gd name="connsiteY11" fmla="*/ 767941 h 884194"/>
                  <a:gd name="connsiteX12" fmla="*/ 1031860 w 1159406"/>
                  <a:gd name="connsiteY12" fmla="*/ 753302 h 884194"/>
                  <a:gd name="connsiteX13" fmla="*/ 1013122 w 1159406"/>
                  <a:gd name="connsiteY13" fmla="*/ 738078 h 884194"/>
                  <a:gd name="connsiteX14" fmla="*/ 756647 w 1159406"/>
                  <a:gd name="connsiteY14" fmla="*/ 783166 h 884194"/>
                  <a:gd name="connsiteX15" fmla="*/ 617284 w 1159406"/>
                  <a:gd name="connsiteY15" fmla="*/ 790192 h 884194"/>
                  <a:gd name="connsiteX16" fmla="*/ 210906 w 1159406"/>
                  <a:gd name="connsiteY16" fmla="*/ 756816 h 884194"/>
                  <a:gd name="connsiteX17" fmla="*/ 125415 w 1159406"/>
                  <a:gd name="connsiteY17" fmla="*/ 736907 h 884194"/>
                  <a:gd name="connsiteX18" fmla="*/ 111361 w 1159406"/>
                  <a:gd name="connsiteY18" fmla="*/ 749203 h 884194"/>
                  <a:gd name="connsiteX19" fmla="*/ 69201 w 1159406"/>
                  <a:gd name="connsiteY19" fmla="*/ 876270 h 884194"/>
                  <a:gd name="connsiteX20" fmla="*/ 31725 w 1159406"/>
                  <a:gd name="connsiteY20" fmla="*/ 869829 h 884194"/>
                  <a:gd name="connsiteX21" fmla="*/ 27626 w 1159406"/>
                  <a:gd name="connsiteY21" fmla="*/ 830596 h 88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9406" h="884194">
                    <a:moveTo>
                      <a:pt x="27626" y="830596"/>
                    </a:moveTo>
                    <a:cubicBezTo>
                      <a:pt x="-9849" y="705872"/>
                      <a:pt x="-10435" y="581148"/>
                      <a:pt x="33482" y="458181"/>
                    </a:cubicBezTo>
                    <a:cubicBezTo>
                      <a:pt x="88525" y="305350"/>
                      <a:pt x="190997" y="194093"/>
                      <a:pt x="337973" y="124412"/>
                    </a:cubicBezTo>
                    <a:cubicBezTo>
                      <a:pt x="349098" y="119142"/>
                      <a:pt x="357296" y="112115"/>
                      <a:pt x="364908" y="102746"/>
                    </a:cubicBezTo>
                    <a:cubicBezTo>
                      <a:pt x="467381" y="-30761"/>
                      <a:pt x="667057" y="-34860"/>
                      <a:pt x="774800" y="94548"/>
                    </a:cubicBezTo>
                    <a:cubicBezTo>
                      <a:pt x="782998" y="103917"/>
                      <a:pt x="791781" y="110359"/>
                      <a:pt x="802907" y="115043"/>
                    </a:cubicBezTo>
                    <a:cubicBezTo>
                      <a:pt x="1004924" y="204048"/>
                      <a:pt x="1123793" y="358050"/>
                      <a:pt x="1157755" y="575878"/>
                    </a:cubicBezTo>
                    <a:cubicBezTo>
                      <a:pt x="1172394" y="670739"/>
                      <a:pt x="1161269" y="764428"/>
                      <a:pt x="1125550" y="854018"/>
                    </a:cubicBezTo>
                    <a:cubicBezTo>
                      <a:pt x="1117352" y="854018"/>
                      <a:pt x="1113838" y="858703"/>
                      <a:pt x="1111496" y="866315"/>
                    </a:cubicBezTo>
                    <a:cubicBezTo>
                      <a:pt x="1108568" y="876270"/>
                      <a:pt x="1104470" y="886810"/>
                      <a:pt x="1091587" y="887981"/>
                    </a:cubicBezTo>
                    <a:cubicBezTo>
                      <a:pt x="1078119" y="889152"/>
                      <a:pt x="1069336" y="880954"/>
                      <a:pt x="1062895" y="870414"/>
                    </a:cubicBezTo>
                    <a:cubicBezTo>
                      <a:pt x="1044742" y="838794"/>
                      <a:pt x="1029518" y="806002"/>
                      <a:pt x="1031860" y="767941"/>
                    </a:cubicBezTo>
                    <a:cubicBezTo>
                      <a:pt x="1031860" y="763257"/>
                      <a:pt x="1031275" y="757987"/>
                      <a:pt x="1031860" y="753302"/>
                    </a:cubicBezTo>
                    <a:cubicBezTo>
                      <a:pt x="1033617" y="738078"/>
                      <a:pt x="1028347" y="733979"/>
                      <a:pt x="1013122" y="738078"/>
                    </a:cubicBezTo>
                    <a:cubicBezTo>
                      <a:pt x="928802" y="760329"/>
                      <a:pt x="843310" y="774968"/>
                      <a:pt x="756647" y="783166"/>
                    </a:cubicBezTo>
                    <a:cubicBezTo>
                      <a:pt x="710388" y="787850"/>
                      <a:pt x="663544" y="789021"/>
                      <a:pt x="617284" y="790192"/>
                    </a:cubicBezTo>
                    <a:cubicBezTo>
                      <a:pt x="480264" y="793120"/>
                      <a:pt x="344999" y="783751"/>
                      <a:pt x="210906" y="756816"/>
                    </a:cubicBezTo>
                    <a:cubicBezTo>
                      <a:pt x="182214" y="750960"/>
                      <a:pt x="153522" y="745105"/>
                      <a:pt x="125415" y="736907"/>
                    </a:cubicBezTo>
                    <a:cubicBezTo>
                      <a:pt x="113118" y="733393"/>
                      <a:pt x="108434" y="735735"/>
                      <a:pt x="111361" y="749203"/>
                    </a:cubicBezTo>
                    <a:cubicBezTo>
                      <a:pt x="120730" y="798976"/>
                      <a:pt x="95551" y="838208"/>
                      <a:pt x="69201" y="876270"/>
                    </a:cubicBezTo>
                    <a:cubicBezTo>
                      <a:pt x="56319" y="894422"/>
                      <a:pt x="40509" y="890323"/>
                      <a:pt x="31725" y="869829"/>
                    </a:cubicBezTo>
                    <a:cubicBezTo>
                      <a:pt x="25284" y="856946"/>
                      <a:pt x="32311" y="843478"/>
                      <a:pt x="27626" y="83059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BB2788E-C5A9-8FDF-C7BA-3EAD129BBC5A}"/>
                  </a:ext>
                </a:extLst>
              </p:cNvPr>
              <p:cNvSpPr/>
              <p:nvPr/>
            </p:nvSpPr>
            <p:spPr>
              <a:xfrm>
                <a:off x="2392394" y="6346256"/>
                <a:ext cx="1651276" cy="310346"/>
              </a:xfrm>
              <a:custGeom>
                <a:avLst/>
                <a:gdLst>
                  <a:gd name="connsiteX0" fmla="*/ 329985 w 1651276"/>
                  <a:gd name="connsiteY0" fmla="*/ 91933 h 310346"/>
                  <a:gd name="connsiteX1" fmla="*/ 488672 w 1651276"/>
                  <a:gd name="connsiteY1" fmla="*/ 141120 h 310346"/>
                  <a:gd name="connsiteX2" fmla="*/ 708842 w 1651276"/>
                  <a:gd name="connsiteY2" fmla="*/ 193234 h 310346"/>
                  <a:gd name="connsiteX3" fmla="*/ 936624 w 1651276"/>
                  <a:gd name="connsiteY3" fmla="*/ 205531 h 310346"/>
                  <a:gd name="connsiteX4" fmla="*/ 1142156 w 1651276"/>
                  <a:gd name="connsiteY4" fmla="*/ 176839 h 310346"/>
                  <a:gd name="connsiteX5" fmla="*/ 1402144 w 1651276"/>
                  <a:gd name="connsiteY5" fmla="*/ 41575 h 310346"/>
                  <a:gd name="connsiteX6" fmla="*/ 1492905 w 1651276"/>
                  <a:gd name="connsiteY6" fmla="*/ 0 h 310346"/>
                  <a:gd name="connsiteX7" fmla="*/ 1653934 w 1651276"/>
                  <a:gd name="connsiteY7" fmla="*/ 252376 h 310346"/>
                  <a:gd name="connsiteX8" fmla="*/ 1653934 w 1651276"/>
                  <a:gd name="connsiteY8" fmla="*/ 312689 h 310346"/>
                  <a:gd name="connsiteX9" fmla="*/ 29594 w 1651276"/>
                  <a:gd name="connsiteY9" fmla="*/ 312689 h 310346"/>
                  <a:gd name="connsiteX10" fmla="*/ 316 w 1651276"/>
                  <a:gd name="connsiteY10" fmla="*/ 283411 h 310346"/>
                  <a:gd name="connsiteX11" fmla="*/ 87564 w 1651276"/>
                  <a:gd name="connsiteY11" fmla="*/ 61484 h 310346"/>
                  <a:gd name="connsiteX12" fmla="*/ 120941 w 1651276"/>
                  <a:gd name="connsiteY12" fmla="*/ 24008 h 310346"/>
                  <a:gd name="connsiteX13" fmla="*/ 156660 w 1651276"/>
                  <a:gd name="connsiteY13" fmla="*/ 35134 h 310346"/>
                  <a:gd name="connsiteX14" fmla="*/ 185352 w 1651276"/>
                  <a:gd name="connsiteY14" fmla="*/ 125895 h 310346"/>
                  <a:gd name="connsiteX15" fmla="*/ 249764 w 1651276"/>
                  <a:gd name="connsiteY15" fmla="*/ 221342 h 310346"/>
                  <a:gd name="connsiteX16" fmla="*/ 305392 w 1651276"/>
                  <a:gd name="connsiteY16" fmla="*/ 102473 h 310346"/>
                  <a:gd name="connsiteX17" fmla="*/ 329985 w 1651276"/>
                  <a:gd name="connsiteY17" fmla="*/ 91933 h 31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1276" h="310346">
                    <a:moveTo>
                      <a:pt x="329985" y="91933"/>
                    </a:moveTo>
                    <a:cubicBezTo>
                      <a:pt x="382686" y="108328"/>
                      <a:pt x="435386" y="125310"/>
                      <a:pt x="488672" y="141120"/>
                    </a:cubicBezTo>
                    <a:cubicBezTo>
                      <a:pt x="561281" y="162200"/>
                      <a:pt x="633890" y="181523"/>
                      <a:pt x="708842" y="193234"/>
                    </a:cubicBezTo>
                    <a:cubicBezTo>
                      <a:pt x="784379" y="204946"/>
                      <a:pt x="859331" y="212558"/>
                      <a:pt x="936624" y="205531"/>
                    </a:cubicBezTo>
                    <a:cubicBezTo>
                      <a:pt x="1005720" y="199090"/>
                      <a:pt x="1074231" y="193234"/>
                      <a:pt x="1142156" y="176839"/>
                    </a:cubicBezTo>
                    <a:cubicBezTo>
                      <a:pt x="1239944" y="152831"/>
                      <a:pt x="1324850" y="104815"/>
                      <a:pt x="1402144" y="41575"/>
                    </a:cubicBezTo>
                    <a:cubicBezTo>
                      <a:pt x="1428494" y="19909"/>
                      <a:pt x="1456601" y="1171"/>
                      <a:pt x="1492905" y="0"/>
                    </a:cubicBezTo>
                    <a:cubicBezTo>
                      <a:pt x="1592450" y="39233"/>
                      <a:pt x="1658619" y="143462"/>
                      <a:pt x="1653934" y="252376"/>
                    </a:cubicBezTo>
                    <a:cubicBezTo>
                      <a:pt x="1653934" y="252962"/>
                      <a:pt x="1655691" y="295122"/>
                      <a:pt x="1653934" y="312689"/>
                    </a:cubicBezTo>
                    <a:cubicBezTo>
                      <a:pt x="1132787" y="312689"/>
                      <a:pt x="550741" y="312689"/>
                      <a:pt x="29594" y="312689"/>
                    </a:cubicBezTo>
                    <a:cubicBezTo>
                      <a:pt x="-270" y="312689"/>
                      <a:pt x="-855" y="312689"/>
                      <a:pt x="316" y="283411"/>
                    </a:cubicBezTo>
                    <a:cubicBezTo>
                      <a:pt x="4415" y="199675"/>
                      <a:pt x="40134" y="128238"/>
                      <a:pt x="87564" y="61484"/>
                    </a:cubicBezTo>
                    <a:cubicBezTo>
                      <a:pt x="96933" y="48016"/>
                      <a:pt x="107473" y="34548"/>
                      <a:pt x="120941" y="24008"/>
                    </a:cubicBezTo>
                    <a:cubicBezTo>
                      <a:pt x="134994" y="21666"/>
                      <a:pt x="146705" y="26350"/>
                      <a:pt x="156660" y="35134"/>
                    </a:cubicBezTo>
                    <a:cubicBezTo>
                      <a:pt x="168371" y="64997"/>
                      <a:pt x="171884" y="97203"/>
                      <a:pt x="185352" y="125895"/>
                    </a:cubicBezTo>
                    <a:cubicBezTo>
                      <a:pt x="201162" y="159858"/>
                      <a:pt x="221071" y="190892"/>
                      <a:pt x="249764" y="221342"/>
                    </a:cubicBezTo>
                    <a:cubicBezTo>
                      <a:pt x="246836" y="169227"/>
                      <a:pt x="270844" y="132922"/>
                      <a:pt x="305392" y="102473"/>
                    </a:cubicBezTo>
                    <a:cubicBezTo>
                      <a:pt x="311833" y="97203"/>
                      <a:pt x="318274" y="89005"/>
                      <a:pt x="329985" y="919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E9DF7B9-0580-CBE5-2709-AD627D1D6E28}"/>
                  </a:ext>
                </a:extLst>
              </p:cNvPr>
              <p:cNvSpPr/>
              <p:nvPr/>
            </p:nvSpPr>
            <p:spPr>
              <a:xfrm>
                <a:off x="2523004" y="5844481"/>
                <a:ext cx="626548" cy="731949"/>
              </a:xfrm>
              <a:custGeom>
                <a:avLst/>
                <a:gdLst>
                  <a:gd name="connsiteX0" fmla="*/ 199375 w 626548"/>
                  <a:gd name="connsiteY0" fmla="*/ 593707 h 731948"/>
                  <a:gd name="connsiteX1" fmla="*/ 125009 w 626548"/>
                  <a:gd name="connsiteY1" fmla="*/ 737169 h 731948"/>
                  <a:gd name="connsiteX2" fmla="*/ 6726 w 626548"/>
                  <a:gd name="connsiteY2" fmla="*/ 526953 h 731948"/>
                  <a:gd name="connsiteX3" fmla="*/ 148432 w 626548"/>
                  <a:gd name="connsiteY3" fmla="*/ 239444 h 731948"/>
                  <a:gd name="connsiteX4" fmla="*/ 265543 w 626548"/>
                  <a:gd name="connsiteY4" fmla="*/ 156294 h 731948"/>
                  <a:gd name="connsiteX5" fmla="*/ 379142 w 626548"/>
                  <a:gd name="connsiteY5" fmla="*/ 536 h 731948"/>
                  <a:gd name="connsiteX6" fmla="*/ 390268 w 626548"/>
                  <a:gd name="connsiteY6" fmla="*/ 4049 h 731948"/>
                  <a:gd name="connsiteX7" fmla="*/ 599898 w 626548"/>
                  <a:gd name="connsiteY7" fmla="*/ 108279 h 731948"/>
                  <a:gd name="connsiteX8" fmla="*/ 626833 w 626548"/>
                  <a:gd name="connsiteY8" fmla="*/ 139313 h 731948"/>
                  <a:gd name="connsiteX9" fmla="*/ 630347 w 626548"/>
                  <a:gd name="connsiteY9" fmla="*/ 172105 h 731948"/>
                  <a:gd name="connsiteX10" fmla="*/ 630347 w 626548"/>
                  <a:gd name="connsiteY10" fmla="*/ 247056 h 731948"/>
                  <a:gd name="connsiteX11" fmla="*/ 478101 w 626548"/>
                  <a:gd name="connsiteY11" fmla="*/ 485379 h 731948"/>
                  <a:gd name="connsiteX12" fmla="*/ 309460 w 626548"/>
                  <a:gd name="connsiteY12" fmla="*/ 552132 h 731948"/>
                  <a:gd name="connsiteX13" fmla="*/ 199375 w 626548"/>
                  <a:gd name="connsiteY13" fmla="*/ 593707 h 7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6548" h="731948">
                    <a:moveTo>
                      <a:pt x="199375" y="593707"/>
                    </a:moveTo>
                    <a:cubicBezTo>
                      <a:pt x="144918" y="626499"/>
                      <a:pt x="120910" y="671586"/>
                      <a:pt x="125009" y="737169"/>
                    </a:cubicBezTo>
                    <a:cubicBezTo>
                      <a:pt x="66453" y="680955"/>
                      <a:pt x="19609" y="602490"/>
                      <a:pt x="6726" y="526953"/>
                    </a:cubicBezTo>
                    <a:cubicBezTo>
                      <a:pt x="-886" y="514071"/>
                      <a:pt x="-31335" y="317909"/>
                      <a:pt x="148432" y="239444"/>
                    </a:cubicBezTo>
                    <a:cubicBezTo>
                      <a:pt x="206988" y="209580"/>
                      <a:pt x="226311" y="183816"/>
                      <a:pt x="265543" y="156294"/>
                    </a:cubicBezTo>
                    <a:cubicBezTo>
                      <a:pt x="321757" y="117648"/>
                      <a:pt x="363332" y="68461"/>
                      <a:pt x="379142" y="536"/>
                    </a:cubicBezTo>
                    <a:cubicBezTo>
                      <a:pt x="383826" y="-1221"/>
                      <a:pt x="386754" y="1707"/>
                      <a:pt x="390268" y="4049"/>
                    </a:cubicBezTo>
                    <a:cubicBezTo>
                      <a:pt x="453508" y="51480"/>
                      <a:pt x="524946" y="83685"/>
                      <a:pt x="599898" y="108279"/>
                    </a:cubicBezTo>
                    <a:cubicBezTo>
                      <a:pt x="616293" y="113549"/>
                      <a:pt x="628590" y="118819"/>
                      <a:pt x="626833" y="139313"/>
                    </a:cubicBezTo>
                    <a:cubicBezTo>
                      <a:pt x="626248" y="143412"/>
                      <a:pt x="630347" y="170933"/>
                      <a:pt x="630347" y="172105"/>
                    </a:cubicBezTo>
                    <a:cubicBezTo>
                      <a:pt x="632103" y="197283"/>
                      <a:pt x="632689" y="221877"/>
                      <a:pt x="630347" y="247056"/>
                    </a:cubicBezTo>
                    <a:cubicBezTo>
                      <a:pt x="622149" y="353628"/>
                      <a:pt x="560080" y="426237"/>
                      <a:pt x="478101" y="485379"/>
                    </a:cubicBezTo>
                    <a:cubicBezTo>
                      <a:pt x="427743" y="522269"/>
                      <a:pt x="368602" y="537493"/>
                      <a:pt x="309460" y="552132"/>
                    </a:cubicBezTo>
                    <a:cubicBezTo>
                      <a:pt x="270813" y="560916"/>
                      <a:pt x="232752" y="570870"/>
                      <a:pt x="199375" y="59370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3BB1503-CF27-6B5B-1614-88FB0B710CD2}"/>
                  </a:ext>
                </a:extLst>
              </p:cNvPr>
              <p:cNvSpPr/>
              <p:nvPr/>
            </p:nvSpPr>
            <p:spPr>
              <a:xfrm>
                <a:off x="2646451" y="5237207"/>
                <a:ext cx="1235529" cy="1317508"/>
              </a:xfrm>
              <a:custGeom>
                <a:avLst/>
                <a:gdLst>
                  <a:gd name="connsiteX0" fmla="*/ 796165 w 1235529"/>
                  <a:gd name="connsiteY0" fmla="*/ 950362 h 1317507"/>
                  <a:gd name="connsiteX1" fmla="*/ 739366 w 1235529"/>
                  <a:gd name="connsiteY1" fmla="*/ 886536 h 1317507"/>
                  <a:gd name="connsiteX2" fmla="*/ 727655 w 1235529"/>
                  <a:gd name="connsiteY2" fmla="*/ 723165 h 1317507"/>
                  <a:gd name="connsiteX3" fmla="*/ 727655 w 1235529"/>
                  <a:gd name="connsiteY3" fmla="*/ 690960 h 1317507"/>
                  <a:gd name="connsiteX4" fmla="*/ 727655 w 1235529"/>
                  <a:gd name="connsiteY4" fmla="*/ 690960 h 1317507"/>
                  <a:gd name="connsiteX5" fmla="*/ 803778 w 1235529"/>
                  <a:gd name="connsiteY5" fmla="*/ 652312 h 1317507"/>
                  <a:gd name="connsiteX6" fmla="*/ 956609 w 1235529"/>
                  <a:gd name="connsiteY6" fmla="*/ 509436 h 1317507"/>
                  <a:gd name="connsiteX7" fmla="*/ 994670 w 1235529"/>
                  <a:gd name="connsiteY7" fmla="*/ 395252 h 1317507"/>
                  <a:gd name="connsiteX8" fmla="*/ 1005796 w 1235529"/>
                  <a:gd name="connsiteY8" fmla="*/ 377686 h 1317507"/>
                  <a:gd name="connsiteX9" fmla="*/ 1077819 w 1235529"/>
                  <a:gd name="connsiteY9" fmla="*/ 324985 h 1317507"/>
                  <a:gd name="connsiteX10" fmla="*/ 1119394 w 1235529"/>
                  <a:gd name="connsiteY10" fmla="*/ 130580 h 1317507"/>
                  <a:gd name="connsiteX11" fmla="*/ 1105341 w 1235529"/>
                  <a:gd name="connsiteY11" fmla="*/ 117697 h 1317507"/>
                  <a:gd name="connsiteX12" fmla="*/ 1099485 w 1235529"/>
                  <a:gd name="connsiteY12" fmla="*/ 144047 h 1317507"/>
                  <a:gd name="connsiteX13" fmla="*/ 1067279 w 1235529"/>
                  <a:gd name="connsiteY13" fmla="*/ 150489 h 1317507"/>
                  <a:gd name="connsiteX14" fmla="*/ 1044443 w 1235529"/>
                  <a:gd name="connsiteY14" fmla="*/ 108914 h 1317507"/>
                  <a:gd name="connsiteX15" fmla="*/ 1034488 w 1235529"/>
                  <a:gd name="connsiteY15" fmla="*/ 1171 h 1317507"/>
                  <a:gd name="connsiteX16" fmla="*/ 564284 w 1235529"/>
                  <a:gd name="connsiteY16" fmla="*/ 62069 h 1317507"/>
                  <a:gd name="connsiteX17" fmla="*/ 91738 w 1235529"/>
                  <a:gd name="connsiteY17" fmla="*/ 0 h 1317507"/>
                  <a:gd name="connsiteX18" fmla="*/ 58361 w 1235529"/>
                  <a:gd name="connsiteY18" fmla="*/ 150489 h 1317507"/>
                  <a:gd name="connsiteX19" fmla="*/ 41966 w 1235529"/>
                  <a:gd name="connsiteY19" fmla="*/ 161029 h 1317507"/>
                  <a:gd name="connsiteX20" fmla="*/ 30840 w 1235529"/>
                  <a:gd name="connsiteY20" fmla="*/ 144633 h 1317507"/>
                  <a:gd name="connsiteX21" fmla="*/ 22057 w 1235529"/>
                  <a:gd name="connsiteY21" fmla="*/ 106572 h 1317507"/>
                  <a:gd name="connsiteX22" fmla="*/ 19714 w 1235529"/>
                  <a:gd name="connsiteY22" fmla="*/ 122967 h 1317507"/>
                  <a:gd name="connsiteX23" fmla="*/ 26155 w 1235529"/>
                  <a:gd name="connsiteY23" fmla="*/ 281068 h 1317507"/>
                  <a:gd name="connsiteX24" fmla="*/ 111062 w 1235529"/>
                  <a:gd name="connsiteY24" fmla="*/ 371830 h 1317507"/>
                  <a:gd name="connsiteX25" fmla="*/ 142682 w 1235529"/>
                  <a:gd name="connsiteY25" fmla="*/ 411062 h 1317507"/>
                  <a:gd name="connsiteX26" fmla="*/ 252181 w 1235529"/>
                  <a:gd name="connsiteY26" fmla="*/ 601369 h 1317507"/>
                  <a:gd name="connsiteX27" fmla="*/ 285558 w 1235529"/>
                  <a:gd name="connsiteY27" fmla="*/ 631233 h 1317507"/>
                  <a:gd name="connsiteX28" fmla="*/ 461811 w 1235529"/>
                  <a:gd name="connsiteY28" fmla="*/ 715553 h 1317507"/>
                  <a:gd name="connsiteX29" fmla="*/ 499873 w 1235529"/>
                  <a:gd name="connsiteY29" fmla="*/ 751272 h 1317507"/>
                  <a:gd name="connsiteX30" fmla="*/ 501629 w 1235529"/>
                  <a:gd name="connsiteY30" fmla="*/ 850817 h 1317507"/>
                  <a:gd name="connsiteX31" fmla="*/ 406183 w 1235529"/>
                  <a:gd name="connsiteY31" fmla="*/ 1042295 h 1317507"/>
                  <a:gd name="connsiteX32" fmla="*/ 190112 w 1235529"/>
                  <a:gd name="connsiteY32" fmla="*/ 1151795 h 1317507"/>
                  <a:gd name="connsiteX33" fmla="*/ 97008 w 1235529"/>
                  <a:gd name="connsiteY33" fmla="*/ 1181658 h 1317507"/>
                  <a:gd name="connsiteX34" fmla="*/ 74757 w 1235529"/>
                  <a:gd name="connsiteY34" fmla="*/ 1203324 h 1317507"/>
                  <a:gd name="connsiteX35" fmla="*/ 92324 w 1235529"/>
                  <a:gd name="connsiteY35" fmla="*/ 1213278 h 1317507"/>
                  <a:gd name="connsiteX36" fmla="*/ 359339 w 1235529"/>
                  <a:gd name="connsiteY36" fmla="*/ 1288230 h 1317507"/>
                  <a:gd name="connsiteX37" fmla="*/ 642164 w 1235529"/>
                  <a:gd name="connsiteY37" fmla="*/ 1322192 h 1317507"/>
                  <a:gd name="connsiteX38" fmla="*/ 739952 w 1235529"/>
                  <a:gd name="connsiteY38" fmla="*/ 1314580 h 1317507"/>
                  <a:gd name="connsiteX39" fmla="*/ 1147501 w 1235529"/>
                  <a:gd name="connsiteY39" fmla="*/ 1157064 h 1317507"/>
                  <a:gd name="connsiteX40" fmla="*/ 1225380 w 1235529"/>
                  <a:gd name="connsiteY40" fmla="*/ 1115490 h 1317507"/>
                  <a:gd name="connsiteX41" fmla="*/ 1237677 w 1235529"/>
                  <a:gd name="connsiteY41" fmla="*/ 1108463 h 1317507"/>
                  <a:gd name="connsiteX42" fmla="*/ 796165 w 1235529"/>
                  <a:gd name="connsiteY42" fmla="*/ 950362 h 131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35529" h="1317507">
                    <a:moveTo>
                      <a:pt x="796165" y="950362"/>
                    </a:moveTo>
                    <a:cubicBezTo>
                      <a:pt x="762789" y="940408"/>
                      <a:pt x="744051" y="920499"/>
                      <a:pt x="739366" y="886536"/>
                    </a:cubicBezTo>
                    <a:cubicBezTo>
                      <a:pt x="732925" y="842619"/>
                      <a:pt x="727655" y="723165"/>
                      <a:pt x="727655" y="723165"/>
                    </a:cubicBezTo>
                    <a:cubicBezTo>
                      <a:pt x="727655" y="712625"/>
                      <a:pt x="727655" y="701500"/>
                      <a:pt x="727655" y="690960"/>
                    </a:cubicBezTo>
                    <a:cubicBezTo>
                      <a:pt x="727655" y="690960"/>
                      <a:pt x="727655" y="690960"/>
                      <a:pt x="727655" y="690960"/>
                    </a:cubicBezTo>
                    <a:cubicBezTo>
                      <a:pt x="752834" y="678077"/>
                      <a:pt x="779184" y="666366"/>
                      <a:pt x="803778" y="652312"/>
                    </a:cubicBezTo>
                    <a:cubicBezTo>
                      <a:pt x="865847" y="617179"/>
                      <a:pt x="922646" y="575019"/>
                      <a:pt x="956609" y="509436"/>
                    </a:cubicBezTo>
                    <a:cubicBezTo>
                      <a:pt x="975347" y="473132"/>
                      <a:pt x="983544" y="433899"/>
                      <a:pt x="994670" y="395252"/>
                    </a:cubicBezTo>
                    <a:cubicBezTo>
                      <a:pt x="996427" y="388226"/>
                      <a:pt x="995841" y="379442"/>
                      <a:pt x="1005796" y="377686"/>
                    </a:cubicBezTo>
                    <a:cubicBezTo>
                      <a:pt x="1038001" y="371244"/>
                      <a:pt x="1059667" y="349579"/>
                      <a:pt x="1077819" y="324985"/>
                    </a:cubicBezTo>
                    <a:cubicBezTo>
                      <a:pt x="1121736" y="267015"/>
                      <a:pt x="1151014" y="204946"/>
                      <a:pt x="1119394" y="130580"/>
                    </a:cubicBezTo>
                    <a:cubicBezTo>
                      <a:pt x="1113539" y="127652"/>
                      <a:pt x="1114710" y="117112"/>
                      <a:pt x="1105341" y="117697"/>
                    </a:cubicBezTo>
                    <a:cubicBezTo>
                      <a:pt x="1102998" y="127066"/>
                      <a:pt x="1101827" y="135850"/>
                      <a:pt x="1099485" y="144047"/>
                    </a:cubicBezTo>
                    <a:cubicBezTo>
                      <a:pt x="1093044" y="165128"/>
                      <a:pt x="1081333" y="167470"/>
                      <a:pt x="1067279" y="150489"/>
                    </a:cubicBezTo>
                    <a:cubicBezTo>
                      <a:pt x="1056739" y="138192"/>
                      <a:pt x="1050884" y="123553"/>
                      <a:pt x="1044443" y="108914"/>
                    </a:cubicBezTo>
                    <a:cubicBezTo>
                      <a:pt x="1029804" y="74951"/>
                      <a:pt x="1030975" y="39233"/>
                      <a:pt x="1034488" y="1171"/>
                    </a:cubicBezTo>
                    <a:cubicBezTo>
                      <a:pt x="878729" y="43331"/>
                      <a:pt x="722971" y="62655"/>
                      <a:pt x="564284" y="62069"/>
                    </a:cubicBezTo>
                    <a:cubicBezTo>
                      <a:pt x="405598" y="60898"/>
                      <a:pt x="249253" y="42746"/>
                      <a:pt x="91738" y="0"/>
                    </a:cubicBezTo>
                    <a:cubicBezTo>
                      <a:pt x="118088" y="61484"/>
                      <a:pt x="85882" y="105401"/>
                      <a:pt x="58361" y="150489"/>
                    </a:cubicBezTo>
                    <a:cubicBezTo>
                      <a:pt x="54848" y="156344"/>
                      <a:pt x="50163" y="162785"/>
                      <a:pt x="41966" y="161029"/>
                    </a:cubicBezTo>
                    <a:cubicBezTo>
                      <a:pt x="33768" y="159272"/>
                      <a:pt x="33182" y="151074"/>
                      <a:pt x="30840" y="144633"/>
                    </a:cubicBezTo>
                    <a:cubicBezTo>
                      <a:pt x="26155" y="132336"/>
                      <a:pt x="29083" y="118283"/>
                      <a:pt x="22057" y="106572"/>
                    </a:cubicBezTo>
                    <a:cubicBezTo>
                      <a:pt x="20885" y="111842"/>
                      <a:pt x="23228" y="117697"/>
                      <a:pt x="19714" y="122967"/>
                    </a:cubicBezTo>
                    <a:cubicBezTo>
                      <a:pt x="-13077" y="176839"/>
                      <a:pt x="-780" y="229539"/>
                      <a:pt x="26155" y="281068"/>
                    </a:cubicBezTo>
                    <a:cubicBezTo>
                      <a:pt x="46064" y="318544"/>
                      <a:pt x="70072" y="355434"/>
                      <a:pt x="111062" y="371830"/>
                    </a:cubicBezTo>
                    <a:cubicBezTo>
                      <a:pt x="132142" y="380028"/>
                      <a:pt x="138583" y="391739"/>
                      <a:pt x="142682" y="411062"/>
                    </a:cubicBezTo>
                    <a:cubicBezTo>
                      <a:pt x="159077" y="486014"/>
                      <a:pt x="188941" y="553353"/>
                      <a:pt x="252181" y="601369"/>
                    </a:cubicBezTo>
                    <a:cubicBezTo>
                      <a:pt x="253352" y="602540"/>
                      <a:pt x="275018" y="624206"/>
                      <a:pt x="285558" y="631233"/>
                    </a:cubicBezTo>
                    <a:cubicBezTo>
                      <a:pt x="340015" y="668123"/>
                      <a:pt x="399742" y="694473"/>
                      <a:pt x="461811" y="715553"/>
                    </a:cubicBezTo>
                    <a:cubicBezTo>
                      <a:pt x="480549" y="721994"/>
                      <a:pt x="496945" y="728435"/>
                      <a:pt x="499873" y="751272"/>
                    </a:cubicBezTo>
                    <a:cubicBezTo>
                      <a:pt x="500458" y="754200"/>
                      <a:pt x="505143" y="826809"/>
                      <a:pt x="501629" y="850817"/>
                    </a:cubicBezTo>
                    <a:cubicBezTo>
                      <a:pt x="495774" y="927525"/>
                      <a:pt x="458298" y="989009"/>
                      <a:pt x="406183" y="1042295"/>
                    </a:cubicBezTo>
                    <a:cubicBezTo>
                      <a:pt x="346456" y="1103193"/>
                      <a:pt x="271505" y="1133642"/>
                      <a:pt x="190112" y="1151795"/>
                    </a:cubicBezTo>
                    <a:cubicBezTo>
                      <a:pt x="157906" y="1158821"/>
                      <a:pt x="126872" y="1168190"/>
                      <a:pt x="97008" y="1181658"/>
                    </a:cubicBezTo>
                    <a:cubicBezTo>
                      <a:pt x="87054" y="1185757"/>
                      <a:pt x="75342" y="1189270"/>
                      <a:pt x="74757" y="1203324"/>
                    </a:cubicBezTo>
                    <a:cubicBezTo>
                      <a:pt x="78856" y="1209765"/>
                      <a:pt x="85882" y="1211521"/>
                      <a:pt x="92324" y="1213278"/>
                    </a:cubicBezTo>
                    <a:cubicBezTo>
                      <a:pt x="181329" y="1239043"/>
                      <a:pt x="269162" y="1267149"/>
                      <a:pt x="359339" y="1288230"/>
                    </a:cubicBezTo>
                    <a:cubicBezTo>
                      <a:pt x="452442" y="1309895"/>
                      <a:pt x="546132" y="1325120"/>
                      <a:pt x="642164" y="1322192"/>
                    </a:cubicBezTo>
                    <a:cubicBezTo>
                      <a:pt x="674955" y="1321021"/>
                      <a:pt x="707161" y="1316337"/>
                      <a:pt x="739952" y="1314580"/>
                    </a:cubicBezTo>
                    <a:cubicBezTo>
                      <a:pt x="892197" y="1304040"/>
                      <a:pt x="1029218" y="1255438"/>
                      <a:pt x="1147501" y="1157064"/>
                    </a:cubicBezTo>
                    <a:cubicBezTo>
                      <a:pt x="1170338" y="1137741"/>
                      <a:pt x="1194346" y="1119589"/>
                      <a:pt x="1225380" y="1115490"/>
                    </a:cubicBezTo>
                    <a:cubicBezTo>
                      <a:pt x="1230065" y="1114904"/>
                      <a:pt x="1234749" y="1112562"/>
                      <a:pt x="1237677" y="1108463"/>
                    </a:cubicBezTo>
                    <a:cubicBezTo>
                      <a:pt x="1217182" y="1089725"/>
                      <a:pt x="919718" y="988423"/>
                      <a:pt x="796165" y="950362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46A3A10-36A5-357F-2586-1BA0C274BCD2}"/>
                  </a:ext>
                </a:extLst>
              </p:cNvPr>
              <p:cNvSpPr/>
              <p:nvPr/>
            </p:nvSpPr>
            <p:spPr>
              <a:xfrm>
                <a:off x="3152765" y="6016001"/>
                <a:ext cx="5856" cy="70267"/>
              </a:xfrm>
              <a:custGeom>
                <a:avLst/>
                <a:gdLst>
                  <a:gd name="connsiteX0" fmla="*/ 0 w 0"/>
                  <a:gd name="connsiteY0" fmla="*/ 74951 h 70267"/>
                  <a:gd name="connsiteX1" fmla="*/ 0 w 0"/>
                  <a:gd name="connsiteY1" fmla="*/ 0 h 70267"/>
                  <a:gd name="connsiteX2" fmla="*/ 0 w 0"/>
                  <a:gd name="connsiteY2" fmla="*/ 74951 h 7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70267">
                    <a:moveTo>
                      <a:pt x="0" y="74951"/>
                    </a:moveTo>
                    <a:cubicBezTo>
                      <a:pt x="0" y="49773"/>
                      <a:pt x="0" y="25179"/>
                      <a:pt x="0" y="0"/>
                    </a:cubicBezTo>
                    <a:cubicBezTo>
                      <a:pt x="5856" y="25179"/>
                      <a:pt x="5856" y="50358"/>
                      <a:pt x="0" y="74951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7FD2202-7B97-9EE1-D6C1-CFAEC17E08CA}"/>
              </a:ext>
            </a:extLst>
          </p:cNvPr>
          <p:cNvGrpSpPr/>
          <p:nvPr/>
        </p:nvGrpSpPr>
        <p:grpSpPr>
          <a:xfrm>
            <a:off x="7604319" y="2374675"/>
            <a:ext cx="952751" cy="952751"/>
            <a:chOff x="8891613" y="4163826"/>
            <a:chExt cx="1741367" cy="17413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3E974FA-1EBF-2226-6AEB-A6E5F9FFE1D6}"/>
                </a:ext>
              </a:extLst>
            </p:cNvPr>
            <p:cNvSpPr/>
            <p:nvPr/>
          </p:nvSpPr>
          <p:spPr>
            <a:xfrm>
              <a:off x="8891613" y="4163826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E0D2C0B-79D5-8F10-FD0A-8576F56E558D}"/>
                </a:ext>
              </a:extLst>
            </p:cNvPr>
            <p:cNvGrpSpPr/>
            <p:nvPr/>
          </p:nvGrpSpPr>
          <p:grpSpPr>
            <a:xfrm>
              <a:off x="9213048" y="4407749"/>
              <a:ext cx="1098496" cy="1253521"/>
              <a:chOff x="10255665" y="4623530"/>
              <a:chExt cx="1780099" cy="203131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2595EB1-1EF4-F36D-D8C2-65E92564F1B7}"/>
                  </a:ext>
                </a:extLst>
              </p:cNvPr>
              <p:cNvSpPr/>
              <p:nvPr/>
            </p:nvSpPr>
            <p:spPr>
              <a:xfrm>
                <a:off x="10527907" y="5069090"/>
                <a:ext cx="1235529" cy="1469753"/>
              </a:xfrm>
              <a:custGeom>
                <a:avLst/>
                <a:gdLst>
                  <a:gd name="connsiteX0" fmla="*/ 1210323 w 1235529"/>
                  <a:gd name="connsiteY0" fmla="*/ 283472 h 1469752"/>
                  <a:gd name="connsiteX1" fmla="*/ 1094383 w 1235529"/>
                  <a:gd name="connsiteY1" fmla="*/ 460897 h 1469752"/>
                  <a:gd name="connsiteX2" fmla="*/ 1096725 w 1235529"/>
                  <a:gd name="connsiteY2" fmla="*/ 316849 h 1469752"/>
                  <a:gd name="connsiteX3" fmla="*/ 914030 w 1235529"/>
                  <a:gd name="connsiteY3" fmla="*/ 106048 h 1469752"/>
                  <a:gd name="connsiteX4" fmla="*/ 446754 w 1235529"/>
                  <a:gd name="connsiteY4" fmla="*/ 34610 h 1469752"/>
                  <a:gd name="connsiteX5" fmla="*/ 353651 w 1235529"/>
                  <a:gd name="connsiteY5" fmla="*/ 8260 h 1469752"/>
                  <a:gd name="connsiteX6" fmla="*/ 326129 w 1235529"/>
                  <a:gd name="connsiteY6" fmla="*/ 5917 h 1469752"/>
                  <a:gd name="connsiteX7" fmla="*/ 196135 w 1235529"/>
                  <a:gd name="connsiteY7" fmla="*/ 108390 h 1469752"/>
                  <a:gd name="connsiteX8" fmla="*/ 120013 w 1235529"/>
                  <a:gd name="connsiteY8" fmla="*/ 192711 h 1469752"/>
                  <a:gd name="connsiteX9" fmla="*/ 94833 w 1235529"/>
                  <a:gd name="connsiteY9" fmla="*/ 310408 h 1469752"/>
                  <a:gd name="connsiteX10" fmla="*/ 111815 w 1235529"/>
                  <a:gd name="connsiteY10" fmla="*/ 404097 h 1469752"/>
                  <a:gd name="connsiteX11" fmla="*/ 19296 w 1235529"/>
                  <a:gd name="connsiteY11" fmla="*/ 294012 h 1469752"/>
                  <a:gd name="connsiteX12" fmla="*/ 3486 w 1235529"/>
                  <a:gd name="connsiteY12" fmla="*/ 328560 h 1469752"/>
                  <a:gd name="connsiteX13" fmla="*/ 118841 w 1235529"/>
                  <a:gd name="connsiteY13" fmla="*/ 537605 h 1469752"/>
                  <a:gd name="connsiteX14" fmla="*/ 157488 w 1235529"/>
                  <a:gd name="connsiteY14" fmla="*/ 582693 h 1469752"/>
                  <a:gd name="connsiteX15" fmla="*/ 169200 w 1235529"/>
                  <a:gd name="connsiteY15" fmla="*/ 619583 h 1469752"/>
                  <a:gd name="connsiteX16" fmla="*/ 277528 w 1235529"/>
                  <a:gd name="connsiteY16" fmla="*/ 769486 h 1469752"/>
                  <a:gd name="connsiteX17" fmla="*/ 438557 w 1235529"/>
                  <a:gd name="connsiteY17" fmla="*/ 856149 h 1469752"/>
                  <a:gd name="connsiteX18" fmla="*/ 433872 w 1235529"/>
                  <a:gd name="connsiteY18" fmla="*/ 1021862 h 1469752"/>
                  <a:gd name="connsiteX19" fmla="*/ 356579 w 1235529"/>
                  <a:gd name="connsiteY19" fmla="*/ 1120822 h 1469752"/>
                  <a:gd name="connsiteX20" fmla="*/ 110058 w 1235529"/>
                  <a:gd name="connsiteY20" fmla="*/ 1192260 h 1469752"/>
                  <a:gd name="connsiteX21" fmla="*/ 247664 w 1235529"/>
                  <a:gd name="connsiteY21" fmla="*/ 1336307 h 1469752"/>
                  <a:gd name="connsiteX22" fmla="*/ 757100 w 1235529"/>
                  <a:gd name="connsiteY22" fmla="*/ 1454590 h 1469752"/>
                  <a:gd name="connsiteX23" fmla="*/ 1135372 w 1235529"/>
                  <a:gd name="connsiteY23" fmla="*/ 1193431 h 1469752"/>
                  <a:gd name="connsiteX24" fmla="*/ 862501 w 1235529"/>
                  <a:gd name="connsiteY24" fmla="*/ 1114966 h 1469752"/>
                  <a:gd name="connsiteX25" fmla="*/ 807459 w 1235529"/>
                  <a:gd name="connsiteY25" fmla="*/ 1052897 h 1469752"/>
                  <a:gd name="connsiteX26" fmla="*/ 798089 w 1235529"/>
                  <a:gd name="connsiteY26" fmla="*/ 856149 h 1469752"/>
                  <a:gd name="connsiteX27" fmla="*/ 798089 w 1235529"/>
                  <a:gd name="connsiteY27" fmla="*/ 856149 h 1469752"/>
                  <a:gd name="connsiteX28" fmla="*/ 850790 w 1235529"/>
                  <a:gd name="connsiteY28" fmla="*/ 833312 h 1469752"/>
                  <a:gd name="connsiteX29" fmla="*/ 1077987 w 1235529"/>
                  <a:gd name="connsiteY29" fmla="*/ 586792 h 1469752"/>
                  <a:gd name="connsiteX30" fmla="*/ 1121318 w 1235529"/>
                  <a:gd name="connsiteY30" fmla="*/ 534677 h 1469752"/>
                  <a:gd name="connsiteX31" fmla="*/ 1232575 w 1235529"/>
                  <a:gd name="connsiteY31" fmla="*/ 387116 h 1469752"/>
                  <a:gd name="connsiteX32" fmla="*/ 1210323 w 1235529"/>
                  <a:gd name="connsiteY32" fmla="*/ 283472 h 1469752"/>
                  <a:gd name="connsiteX33" fmla="*/ 788721 w 1235529"/>
                  <a:gd name="connsiteY33" fmla="*/ 886012 h 1469752"/>
                  <a:gd name="connsiteX34" fmla="*/ 789306 w 1235529"/>
                  <a:gd name="connsiteY34" fmla="*/ 887183 h 1469752"/>
                  <a:gd name="connsiteX35" fmla="*/ 788135 w 1235529"/>
                  <a:gd name="connsiteY35" fmla="*/ 888940 h 1469752"/>
                  <a:gd name="connsiteX36" fmla="*/ 788721 w 1235529"/>
                  <a:gd name="connsiteY36" fmla="*/ 886012 h 146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35529" h="1469752">
                    <a:moveTo>
                      <a:pt x="1210323" y="283472"/>
                    </a:moveTo>
                    <a:cubicBezTo>
                      <a:pt x="1179874" y="348469"/>
                      <a:pt x="1142398" y="405854"/>
                      <a:pt x="1094383" y="460897"/>
                    </a:cubicBezTo>
                    <a:cubicBezTo>
                      <a:pt x="1100238" y="409953"/>
                      <a:pt x="1101409" y="363108"/>
                      <a:pt x="1096725" y="316849"/>
                    </a:cubicBezTo>
                    <a:cubicBezTo>
                      <a:pt x="1082672" y="176315"/>
                      <a:pt x="991324" y="152892"/>
                      <a:pt x="914030" y="106048"/>
                    </a:cubicBezTo>
                    <a:cubicBezTo>
                      <a:pt x="774082" y="8260"/>
                      <a:pt x="618323" y="3575"/>
                      <a:pt x="446754" y="34610"/>
                    </a:cubicBezTo>
                    <a:cubicBezTo>
                      <a:pt x="410450" y="41051"/>
                      <a:pt x="379415" y="33439"/>
                      <a:pt x="353651" y="8260"/>
                    </a:cubicBezTo>
                    <a:cubicBezTo>
                      <a:pt x="343696" y="-1695"/>
                      <a:pt x="337255" y="-2866"/>
                      <a:pt x="326129" y="5917"/>
                    </a:cubicBezTo>
                    <a:cubicBezTo>
                      <a:pt x="283384" y="40465"/>
                      <a:pt x="238881" y="73256"/>
                      <a:pt x="196135" y="108390"/>
                    </a:cubicBezTo>
                    <a:cubicBezTo>
                      <a:pt x="166857" y="132398"/>
                      <a:pt x="136994" y="157577"/>
                      <a:pt x="120013" y="192711"/>
                    </a:cubicBezTo>
                    <a:cubicBezTo>
                      <a:pt x="101860" y="215547"/>
                      <a:pt x="91320" y="278788"/>
                      <a:pt x="94833" y="310408"/>
                    </a:cubicBezTo>
                    <a:cubicBezTo>
                      <a:pt x="99518" y="343199"/>
                      <a:pt x="105374" y="370720"/>
                      <a:pt x="111815" y="404097"/>
                    </a:cubicBezTo>
                    <a:cubicBezTo>
                      <a:pt x="64384" y="377747"/>
                      <a:pt x="38620" y="339686"/>
                      <a:pt x="19296" y="294012"/>
                    </a:cubicBezTo>
                    <a:cubicBezTo>
                      <a:pt x="9342" y="305138"/>
                      <a:pt x="6414" y="316849"/>
                      <a:pt x="3486" y="328560"/>
                    </a:cubicBezTo>
                    <a:cubicBezTo>
                      <a:pt x="-17594" y="407611"/>
                      <a:pt x="61457" y="517696"/>
                      <a:pt x="118841" y="537605"/>
                    </a:cubicBezTo>
                    <a:cubicBezTo>
                      <a:pt x="144020" y="546388"/>
                      <a:pt x="152804" y="559856"/>
                      <a:pt x="157488" y="582693"/>
                    </a:cubicBezTo>
                    <a:cubicBezTo>
                      <a:pt x="159830" y="595575"/>
                      <a:pt x="165686" y="607286"/>
                      <a:pt x="169200" y="619583"/>
                    </a:cubicBezTo>
                    <a:cubicBezTo>
                      <a:pt x="187352" y="682238"/>
                      <a:pt x="224828" y="730839"/>
                      <a:pt x="277528" y="769486"/>
                    </a:cubicBezTo>
                    <a:cubicBezTo>
                      <a:pt x="327301" y="805791"/>
                      <a:pt x="382343" y="832727"/>
                      <a:pt x="438557" y="856149"/>
                    </a:cubicBezTo>
                    <a:cubicBezTo>
                      <a:pt x="442655" y="877229"/>
                      <a:pt x="435629" y="1004881"/>
                      <a:pt x="433872" y="1021862"/>
                    </a:cubicBezTo>
                    <a:cubicBezTo>
                      <a:pt x="427431" y="1072220"/>
                      <a:pt x="426846" y="1103255"/>
                      <a:pt x="356579" y="1120822"/>
                    </a:cubicBezTo>
                    <a:cubicBezTo>
                      <a:pt x="274014" y="1141902"/>
                      <a:pt x="192036" y="1168252"/>
                      <a:pt x="110058" y="1192260"/>
                    </a:cubicBezTo>
                    <a:cubicBezTo>
                      <a:pt x="151633" y="1244374"/>
                      <a:pt x="194378" y="1295318"/>
                      <a:pt x="247664" y="1336307"/>
                    </a:cubicBezTo>
                    <a:cubicBezTo>
                      <a:pt x="399324" y="1454590"/>
                      <a:pt x="568551" y="1499678"/>
                      <a:pt x="757100" y="1454590"/>
                    </a:cubicBezTo>
                    <a:cubicBezTo>
                      <a:pt x="915787" y="1416529"/>
                      <a:pt x="1038169" y="1322254"/>
                      <a:pt x="1135372" y="1193431"/>
                    </a:cubicBezTo>
                    <a:cubicBezTo>
                      <a:pt x="1044610" y="1167081"/>
                      <a:pt x="953849" y="1140145"/>
                      <a:pt x="862501" y="1114966"/>
                    </a:cubicBezTo>
                    <a:cubicBezTo>
                      <a:pt x="829710" y="1105597"/>
                      <a:pt x="812728" y="1085688"/>
                      <a:pt x="807459" y="1052897"/>
                    </a:cubicBezTo>
                    <a:cubicBezTo>
                      <a:pt x="801017" y="1015421"/>
                      <a:pt x="798089" y="883670"/>
                      <a:pt x="798089" y="856149"/>
                    </a:cubicBezTo>
                    <a:lnTo>
                      <a:pt x="798089" y="856149"/>
                    </a:lnTo>
                    <a:cubicBezTo>
                      <a:pt x="815656" y="848537"/>
                      <a:pt x="833223" y="841510"/>
                      <a:pt x="850790" y="833312"/>
                    </a:cubicBezTo>
                    <a:cubicBezTo>
                      <a:pt x="960290" y="782368"/>
                      <a:pt x="1051637" y="714444"/>
                      <a:pt x="1077987" y="586792"/>
                    </a:cubicBezTo>
                    <a:cubicBezTo>
                      <a:pt x="1083257" y="561027"/>
                      <a:pt x="1095554" y="547559"/>
                      <a:pt x="1121318" y="534677"/>
                    </a:cubicBezTo>
                    <a:cubicBezTo>
                      <a:pt x="1181631" y="505399"/>
                      <a:pt x="1215593" y="450942"/>
                      <a:pt x="1232575" y="387116"/>
                    </a:cubicBezTo>
                    <a:cubicBezTo>
                      <a:pt x="1240773" y="351397"/>
                      <a:pt x="1235502" y="316263"/>
                      <a:pt x="1210323" y="283472"/>
                    </a:cubicBezTo>
                    <a:close/>
                    <a:moveTo>
                      <a:pt x="788721" y="886012"/>
                    </a:moveTo>
                    <a:cubicBezTo>
                      <a:pt x="788721" y="886598"/>
                      <a:pt x="789306" y="886598"/>
                      <a:pt x="789306" y="887183"/>
                    </a:cubicBezTo>
                    <a:cubicBezTo>
                      <a:pt x="789306" y="887769"/>
                      <a:pt x="788721" y="888355"/>
                      <a:pt x="788135" y="888940"/>
                    </a:cubicBezTo>
                    <a:cubicBezTo>
                      <a:pt x="788135" y="887183"/>
                      <a:pt x="788135" y="886598"/>
                      <a:pt x="788721" y="88601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5FB3D06-DC0F-181E-2E3B-07CBB9DDDD02}"/>
                  </a:ext>
                </a:extLst>
              </p:cNvPr>
              <p:cNvSpPr/>
              <p:nvPr/>
            </p:nvSpPr>
            <p:spPr>
              <a:xfrm>
                <a:off x="10447882" y="4623530"/>
                <a:ext cx="1370208" cy="1674699"/>
              </a:xfrm>
              <a:custGeom>
                <a:avLst/>
                <a:gdLst>
                  <a:gd name="connsiteX0" fmla="*/ 37838 w 1370207"/>
                  <a:gd name="connsiteY0" fmla="*/ 1675881 h 1674698"/>
                  <a:gd name="connsiteX1" fmla="*/ 13245 w 1370207"/>
                  <a:gd name="connsiteY1" fmla="*/ 1452783 h 1674698"/>
                  <a:gd name="connsiteX2" fmla="*/ 60675 w 1370207"/>
                  <a:gd name="connsiteY2" fmla="*/ 1167616 h 1674698"/>
                  <a:gd name="connsiteX3" fmla="*/ 36082 w 1370207"/>
                  <a:gd name="connsiteY3" fmla="*/ 907042 h 1674698"/>
                  <a:gd name="connsiteX4" fmla="*/ 20857 w 1370207"/>
                  <a:gd name="connsiteY4" fmla="*/ 678674 h 1674698"/>
                  <a:gd name="connsiteX5" fmla="*/ 75314 w 1370207"/>
                  <a:gd name="connsiteY5" fmla="*/ 383553 h 1674698"/>
                  <a:gd name="connsiteX6" fmla="*/ 378048 w 1370207"/>
                  <a:gd name="connsiteY6" fmla="*/ 66765 h 1674698"/>
                  <a:gd name="connsiteX7" fmla="*/ 1088331 w 1370207"/>
                  <a:gd name="connsiteY7" fmla="*/ 116538 h 1674698"/>
                  <a:gd name="connsiteX8" fmla="*/ 1327239 w 1370207"/>
                  <a:gd name="connsiteY8" fmla="*/ 439181 h 1674698"/>
                  <a:gd name="connsiteX9" fmla="*/ 1342463 w 1370207"/>
                  <a:gd name="connsiteY9" fmla="*/ 516475 h 1674698"/>
                  <a:gd name="connsiteX10" fmla="*/ 1358273 w 1370207"/>
                  <a:gd name="connsiteY10" fmla="*/ 664621 h 1674698"/>
                  <a:gd name="connsiteX11" fmla="*/ 1346562 w 1370207"/>
                  <a:gd name="connsiteY11" fmla="*/ 891232 h 1674698"/>
                  <a:gd name="connsiteX12" fmla="*/ 1324311 w 1370207"/>
                  <a:gd name="connsiteY12" fmla="*/ 1147122 h 1674698"/>
                  <a:gd name="connsiteX13" fmla="*/ 1357688 w 1370207"/>
                  <a:gd name="connsiteY13" fmla="*/ 1415893 h 1674698"/>
                  <a:gd name="connsiteX14" fmla="*/ 1364129 w 1370207"/>
                  <a:gd name="connsiteY14" fmla="*/ 1602101 h 1674698"/>
                  <a:gd name="connsiteX15" fmla="*/ 1333680 w 1370207"/>
                  <a:gd name="connsiteY15" fmla="*/ 1653630 h 1674698"/>
                  <a:gd name="connsiteX16" fmla="*/ 1271611 w 1370207"/>
                  <a:gd name="connsiteY16" fmla="*/ 1650702 h 1674698"/>
                  <a:gd name="connsiteX17" fmla="*/ 1215397 w 1370207"/>
                  <a:gd name="connsiteY17" fmla="*/ 1646603 h 1674698"/>
                  <a:gd name="connsiteX18" fmla="*/ 934329 w 1370207"/>
                  <a:gd name="connsiteY18" fmla="*/ 1566967 h 1674698"/>
                  <a:gd name="connsiteX19" fmla="*/ 881043 w 1370207"/>
                  <a:gd name="connsiteY19" fmla="*/ 1503727 h 1674698"/>
                  <a:gd name="connsiteX20" fmla="*/ 870503 w 1370207"/>
                  <a:gd name="connsiteY20" fmla="*/ 1384859 h 1674698"/>
                  <a:gd name="connsiteX21" fmla="*/ 872259 w 1370207"/>
                  <a:gd name="connsiteY21" fmla="*/ 1309322 h 1674698"/>
                  <a:gd name="connsiteX22" fmla="*/ 898024 w 1370207"/>
                  <a:gd name="connsiteY22" fmla="*/ 1288242 h 1674698"/>
                  <a:gd name="connsiteX23" fmla="*/ 1043828 w 1370207"/>
                  <a:gd name="connsiteY23" fmla="*/ 1205092 h 1674698"/>
                  <a:gd name="connsiteX24" fmla="*/ 1136347 w 1370207"/>
                  <a:gd name="connsiteY24" fmla="*/ 1076269 h 1674698"/>
                  <a:gd name="connsiteX25" fmla="*/ 1157427 w 1370207"/>
                  <a:gd name="connsiteY25" fmla="*/ 1010686 h 1674698"/>
                  <a:gd name="connsiteX26" fmla="*/ 1182606 w 1370207"/>
                  <a:gd name="connsiteY26" fmla="*/ 983165 h 1674698"/>
                  <a:gd name="connsiteX27" fmla="*/ 1307915 w 1370207"/>
                  <a:gd name="connsiteY27" fmla="*/ 815695 h 1674698"/>
                  <a:gd name="connsiteX28" fmla="*/ 1292106 w 1370207"/>
                  <a:gd name="connsiteY28" fmla="*/ 746014 h 1674698"/>
                  <a:gd name="connsiteX29" fmla="*/ 1264584 w 1370207"/>
                  <a:gd name="connsiteY29" fmla="*/ 791687 h 1674698"/>
                  <a:gd name="connsiteX30" fmla="*/ 1191975 w 1370207"/>
                  <a:gd name="connsiteY30" fmla="*/ 895331 h 1674698"/>
                  <a:gd name="connsiteX31" fmla="*/ 1173822 w 1370207"/>
                  <a:gd name="connsiteY31" fmla="*/ 906457 h 1674698"/>
                  <a:gd name="connsiteX32" fmla="*/ 1170894 w 1370207"/>
                  <a:gd name="connsiteY32" fmla="*/ 887719 h 1674698"/>
                  <a:gd name="connsiteX33" fmla="*/ 1166210 w 1370207"/>
                  <a:gd name="connsiteY33" fmla="*/ 729618 h 1674698"/>
                  <a:gd name="connsiteX34" fmla="*/ 947797 w 1370207"/>
                  <a:gd name="connsiteY34" fmla="*/ 553950 h 1674698"/>
                  <a:gd name="connsiteX35" fmla="*/ 635694 w 1370207"/>
                  <a:gd name="connsiteY35" fmla="*/ 489539 h 1674698"/>
                  <a:gd name="connsiteX36" fmla="*/ 524438 w 1370207"/>
                  <a:gd name="connsiteY36" fmla="*/ 495395 h 1674698"/>
                  <a:gd name="connsiteX37" fmla="*/ 434262 w 1370207"/>
                  <a:gd name="connsiteY37" fmla="*/ 463774 h 1674698"/>
                  <a:gd name="connsiteX38" fmla="*/ 403812 w 1370207"/>
                  <a:gd name="connsiteY38" fmla="*/ 462018 h 1674698"/>
                  <a:gd name="connsiteX39" fmla="*/ 238685 w 1370207"/>
                  <a:gd name="connsiteY39" fmla="*/ 616020 h 1674698"/>
                  <a:gd name="connsiteX40" fmla="*/ 201794 w 1370207"/>
                  <a:gd name="connsiteY40" fmla="*/ 682188 h 1674698"/>
                  <a:gd name="connsiteX41" fmla="*/ 180129 w 1370207"/>
                  <a:gd name="connsiteY41" fmla="*/ 794615 h 1674698"/>
                  <a:gd name="connsiteX42" fmla="*/ 194768 w 1370207"/>
                  <a:gd name="connsiteY42" fmla="*/ 863126 h 1674698"/>
                  <a:gd name="connsiteX43" fmla="*/ 96394 w 1370207"/>
                  <a:gd name="connsiteY43" fmla="*/ 758311 h 1674698"/>
                  <a:gd name="connsiteX44" fmla="*/ 92295 w 1370207"/>
                  <a:gd name="connsiteY44" fmla="*/ 847315 h 1674698"/>
                  <a:gd name="connsiteX45" fmla="*/ 181300 w 1370207"/>
                  <a:gd name="connsiteY45" fmla="*/ 970283 h 1674698"/>
                  <a:gd name="connsiteX46" fmla="*/ 195353 w 1370207"/>
                  <a:gd name="connsiteY46" fmla="*/ 977895 h 1674698"/>
                  <a:gd name="connsiteX47" fmla="*/ 243370 w 1370207"/>
                  <a:gd name="connsiteY47" fmla="*/ 1033523 h 1674698"/>
                  <a:gd name="connsiteX48" fmla="*/ 292556 w 1370207"/>
                  <a:gd name="connsiteY48" fmla="*/ 1147122 h 1674698"/>
                  <a:gd name="connsiteX49" fmla="*/ 436018 w 1370207"/>
                  <a:gd name="connsiteY49" fmla="*/ 1260134 h 1674698"/>
                  <a:gd name="connsiteX50" fmla="*/ 493988 w 1370207"/>
                  <a:gd name="connsiteY50" fmla="*/ 1287656 h 1674698"/>
                  <a:gd name="connsiteX51" fmla="*/ 521510 w 1370207"/>
                  <a:gd name="connsiteY51" fmla="*/ 1310493 h 1674698"/>
                  <a:gd name="connsiteX52" fmla="*/ 523266 w 1370207"/>
                  <a:gd name="connsiteY52" fmla="*/ 1416479 h 1674698"/>
                  <a:gd name="connsiteX53" fmla="*/ 515068 w 1370207"/>
                  <a:gd name="connsiteY53" fmla="*/ 1499043 h 1674698"/>
                  <a:gd name="connsiteX54" fmla="*/ 452999 w 1370207"/>
                  <a:gd name="connsiteY54" fmla="*/ 1570481 h 1674698"/>
                  <a:gd name="connsiteX55" fmla="*/ 189498 w 1370207"/>
                  <a:gd name="connsiteY55" fmla="*/ 1646018 h 1674698"/>
                  <a:gd name="connsiteX56" fmla="*/ 56576 w 1370207"/>
                  <a:gd name="connsiteY56" fmla="*/ 1676467 h 1674698"/>
                  <a:gd name="connsiteX57" fmla="*/ 37838 w 1370207"/>
                  <a:gd name="connsiteY57" fmla="*/ 1675881 h 167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370207" h="1674698">
                    <a:moveTo>
                      <a:pt x="37838" y="1675881"/>
                    </a:moveTo>
                    <a:cubicBezTo>
                      <a:pt x="-10763" y="1605614"/>
                      <a:pt x="-4908" y="1529492"/>
                      <a:pt x="13245" y="1452783"/>
                    </a:cubicBezTo>
                    <a:cubicBezTo>
                      <a:pt x="35496" y="1359094"/>
                      <a:pt x="57747" y="1264819"/>
                      <a:pt x="60675" y="1167616"/>
                    </a:cubicBezTo>
                    <a:cubicBezTo>
                      <a:pt x="63017" y="1079782"/>
                      <a:pt x="49549" y="993120"/>
                      <a:pt x="36082" y="907042"/>
                    </a:cubicBezTo>
                    <a:cubicBezTo>
                      <a:pt x="24370" y="831506"/>
                      <a:pt x="6218" y="754797"/>
                      <a:pt x="20857" y="678674"/>
                    </a:cubicBezTo>
                    <a:cubicBezTo>
                      <a:pt x="40180" y="580301"/>
                      <a:pt x="39009" y="478413"/>
                      <a:pt x="75314" y="383553"/>
                    </a:cubicBezTo>
                    <a:cubicBezTo>
                      <a:pt x="131527" y="234821"/>
                      <a:pt x="231658" y="128249"/>
                      <a:pt x="378048" y="66765"/>
                    </a:cubicBezTo>
                    <a:cubicBezTo>
                      <a:pt x="622811" y="-35708"/>
                      <a:pt x="862305" y="-21069"/>
                      <a:pt x="1088331" y="116538"/>
                    </a:cubicBezTo>
                    <a:cubicBezTo>
                      <a:pt x="1208956" y="189733"/>
                      <a:pt x="1290349" y="299818"/>
                      <a:pt x="1327239" y="439181"/>
                    </a:cubicBezTo>
                    <a:cubicBezTo>
                      <a:pt x="1334265" y="464360"/>
                      <a:pt x="1341878" y="490710"/>
                      <a:pt x="1342463" y="516475"/>
                    </a:cubicBezTo>
                    <a:cubicBezTo>
                      <a:pt x="1343049" y="566247"/>
                      <a:pt x="1349490" y="615434"/>
                      <a:pt x="1358273" y="664621"/>
                    </a:cubicBezTo>
                    <a:cubicBezTo>
                      <a:pt x="1371741" y="740744"/>
                      <a:pt x="1358859" y="815695"/>
                      <a:pt x="1346562" y="891232"/>
                    </a:cubicBezTo>
                    <a:cubicBezTo>
                      <a:pt x="1332509" y="976138"/>
                      <a:pt x="1324897" y="1061044"/>
                      <a:pt x="1324311" y="1147122"/>
                    </a:cubicBezTo>
                    <a:cubicBezTo>
                      <a:pt x="1323726" y="1237883"/>
                      <a:pt x="1338950" y="1326888"/>
                      <a:pt x="1357688" y="1415893"/>
                    </a:cubicBezTo>
                    <a:cubicBezTo>
                      <a:pt x="1370571" y="1477377"/>
                      <a:pt x="1382282" y="1539446"/>
                      <a:pt x="1364129" y="1602101"/>
                    </a:cubicBezTo>
                    <a:cubicBezTo>
                      <a:pt x="1358859" y="1619668"/>
                      <a:pt x="1340121" y="1636649"/>
                      <a:pt x="1333680" y="1653630"/>
                    </a:cubicBezTo>
                    <a:cubicBezTo>
                      <a:pt x="1312600" y="1662414"/>
                      <a:pt x="1292106" y="1651874"/>
                      <a:pt x="1271611" y="1650702"/>
                    </a:cubicBezTo>
                    <a:cubicBezTo>
                      <a:pt x="1252873" y="1649531"/>
                      <a:pt x="1234135" y="1647189"/>
                      <a:pt x="1215397" y="1646603"/>
                    </a:cubicBezTo>
                    <a:cubicBezTo>
                      <a:pt x="1121122" y="1621424"/>
                      <a:pt x="1028019" y="1593903"/>
                      <a:pt x="934329" y="1566967"/>
                    </a:cubicBezTo>
                    <a:cubicBezTo>
                      <a:pt x="903294" y="1557599"/>
                      <a:pt x="886313" y="1534762"/>
                      <a:pt x="881043" y="1503727"/>
                    </a:cubicBezTo>
                    <a:cubicBezTo>
                      <a:pt x="874602" y="1464495"/>
                      <a:pt x="870503" y="1424677"/>
                      <a:pt x="870503" y="1384859"/>
                    </a:cubicBezTo>
                    <a:cubicBezTo>
                      <a:pt x="870503" y="1359679"/>
                      <a:pt x="868746" y="1334500"/>
                      <a:pt x="872259" y="1309322"/>
                    </a:cubicBezTo>
                    <a:cubicBezTo>
                      <a:pt x="876359" y="1297025"/>
                      <a:pt x="887484" y="1293511"/>
                      <a:pt x="898024" y="1288242"/>
                    </a:cubicBezTo>
                    <a:cubicBezTo>
                      <a:pt x="948968" y="1264819"/>
                      <a:pt x="999326" y="1240226"/>
                      <a:pt x="1043828" y="1205092"/>
                    </a:cubicBezTo>
                    <a:cubicBezTo>
                      <a:pt x="1087160" y="1171130"/>
                      <a:pt x="1119366" y="1129555"/>
                      <a:pt x="1136347" y="1076269"/>
                    </a:cubicBezTo>
                    <a:cubicBezTo>
                      <a:pt x="1143373" y="1054603"/>
                      <a:pt x="1151571" y="1032938"/>
                      <a:pt x="1157427" y="1010686"/>
                    </a:cubicBezTo>
                    <a:cubicBezTo>
                      <a:pt x="1160940" y="997219"/>
                      <a:pt x="1169138" y="989021"/>
                      <a:pt x="1182606" y="983165"/>
                    </a:cubicBezTo>
                    <a:cubicBezTo>
                      <a:pt x="1256387" y="951545"/>
                      <a:pt x="1292106" y="890647"/>
                      <a:pt x="1307915" y="815695"/>
                    </a:cubicBezTo>
                    <a:cubicBezTo>
                      <a:pt x="1312600" y="792273"/>
                      <a:pt x="1306744" y="768851"/>
                      <a:pt x="1292106" y="746014"/>
                    </a:cubicBezTo>
                    <a:cubicBezTo>
                      <a:pt x="1279223" y="760653"/>
                      <a:pt x="1273367" y="777634"/>
                      <a:pt x="1264584" y="791687"/>
                    </a:cubicBezTo>
                    <a:cubicBezTo>
                      <a:pt x="1241748" y="827407"/>
                      <a:pt x="1218911" y="863126"/>
                      <a:pt x="1191975" y="895331"/>
                    </a:cubicBezTo>
                    <a:cubicBezTo>
                      <a:pt x="1187290" y="901187"/>
                      <a:pt x="1182020" y="909970"/>
                      <a:pt x="1173822" y="906457"/>
                    </a:cubicBezTo>
                    <a:cubicBezTo>
                      <a:pt x="1166796" y="903529"/>
                      <a:pt x="1170309" y="894160"/>
                      <a:pt x="1170894" y="887719"/>
                    </a:cubicBezTo>
                    <a:cubicBezTo>
                      <a:pt x="1173237" y="835019"/>
                      <a:pt x="1175579" y="782318"/>
                      <a:pt x="1166210" y="729618"/>
                    </a:cubicBezTo>
                    <a:cubicBezTo>
                      <a:pt x="1152157" y="666963"/>
                      <a:pt x="987029" y="575616"/>
                      <a:pt x="947797" y="553950"/>
                    </a:cubicBezTo>
                    <a:cubicBezTo>
                      <a:pt x="827757" y="487782"/>
                      <a:pt x="772129" y="469630"/>
                      <a:pt x="635694" y="489539"/>
                    </a:cubicBezTo>
                    <a:cubicBezTo>
                      <a:pt x="621055" y="491881"/>
                      <a:pt x="552544" y="500079"/>
                      <a:pt x="524438" y="495395"/>
                    </a:cubicBezTo>
                    <a:cubicBezTo>
                      <a:pt x="492232" y="490124"/>
                      <a:pt x="460026" y="482512"/>
                      <a:pt x="434262" y="463774"/>
                    </a:cubicBezTo>
                    <a:cubicBezTo>
                      <a:pt x="424307" y="456162"/>
                      <a:pt x="415523" y="452649"/>
                      <a:pt x="403812" y="462018"/>
                    </a:cubicBezTo>
                    <a:cubicBezTo>
                      <a:pt x="348184" y="507691"/>
                      <a:pt x="289628" y="564490"/>
                      <a:pt x="238685" y="616020"/>
                    </a:cubicBezTo>
                    <a:cubicBezTo>
                      <a:pt x="225217" y="629488"/>
                      <a:pt x="204722" y="681017"/>
                      <a:pt x="201794" y="682188"/>
                    </a:cubicBezTo>
                    <a:cubicBezTo>
                      <a:pt x="172516" y="733717"/>
                      <a:pt x="176030" y="775292"/>
                      <a:pt x="180129" y="794615"/>
                    </a:cubicBezTo>
                    <a:cubicBezTo>
                      <a:pt x="183057" y="817452"/>
                      <a:pt x="194768" y="846145"/>
                      <a:pt x="194768" y="863126"/>
                    </a:cubicBezTo>
                    <a:cubicBezTo>
                      <a:pt x="194768" y="872495"/>
                      <a:pt x="122744" y="807497"/>
                      <a:pt x="96394" y="758311"/>
                    </a:cubicBezTo>
                    <a:cubicBezTo>
                      <a:pt x="79998" y="787589"/>
                      <a:pt x="82341" y="818037"/>
                      <a:pt x="92295" y="847315"/>
                    </a:cubicBezTo>
                    <a:cubicBezTo>
                      <a:pt x="108691" y="897088"/>
                      <a:pt x="139140" y="938077"/>
                      <a:pt x="181300" y="970283"/>
                    </a:cubicBezTo>
                    <a:cubicBezTo>
                      <a:pt x="185399" y="973796"/>
                      <a:pt x="190083" y="977310"/>
                      <a:pt x="195353" y="977895"/>
                    </a:cubicBezTo>
                    <a:cubicBezTo>
                      <a:pt x="228144" y="982580"/>
                      <a:pt x="236342" y="1006002"/>
                      <a:pt x="243370" y="1033523"/>
                    </a:cubicBezTo>
                    <a:cubicBezTo>
                      <a:pt x="253324" y="1073927"/>
                      <a:pt x="268548" y="1112574"/>
                      <a:pt x="292556" y="1147122"/>
                    </a:cubicBezTo>
                    <a:cubicBezTo>
                      <a:pt x="328861" y="1199237"/>
                      <a:pt x="382732" y="1229686"/>
                      <a:pt x="436018" y="1260134"/>
                    </a:cubicBezTo>
                    <a:cubicBezTo>
                      <a:pt x="454756" y="1270675"/>
                      <a:pt x="474079" y="1280044"/>
                      <a:pt x="493988" y="1287656"/>
                    </a:cubicBezTo>
                    <a:cubicBezTo>
                      <a:pt x="505114" y="1292340"/>
                      <a:pt x="517411" y="1297025"/>
                      <a:pt x="521510" y="1310493"/>
                    </a:cubicBezTo>
                    <a:cubicBezTo>
                      <a:pt x="524438" y="1345626"/>
                      <a:pt x="522095" y="1381345"/>
                      <a:pt x="523266" y="1416479"/>
                    </a:cubicBezTo>
                    <a:cubicBezTo>
                      <a:pt x="519753" y="1444000"/>
                      <a:pt x="519168" y="1471521"/>
                      <a:pt x="515068" y="1499043"/>
                    </a:cubicBezTo>
                    <a:cubicBezTo>
                      <a:pt x="509799" y="1536518"/>
                      <a:pt x="489304" y="1560526"/>
                      <a:pt x="452999" y="1570481"/>
                    </a:cubicBezTo>
                    <a:cubicBezTo>
                      <a:pt x="365165" y="1595074"/>
                      <a:pt x="277917" y="1622010"/>
                      <a:pt x="189498" y="1646018"/>
                    </a:cubicBezTo>
                    <a:cubicBezTo>
                      <a:pt x="143825" y="1650702"/>
                      <a:pt x="98736" y="1658315"/>
                      <a:pt x="56576" y="1676467"/>
                    </a:cubicBezTo>
                    <a:cubicBezTo>
                      <a:pt x="51306" y="1677052"/>
                      <a:pt x="44279" y="1679980"/>
                      <a:pt x="37838" y="1675881"/>
                    </a:cubicBezTo>
                    <a:close/>
                  </a:path>
                </a:pathLst>
              </a:custGeom>
              <a:solidFill>
                <a:srgbClr val="C092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	</a:t>
                </a: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6F31AC3-E1EA-C1A0-CE46-15E32B7FBE24}"/>
                  </a:ext>
                </a:extLst>
              </p:cNvPr>
              <p:cNvSpPr/>
              <p:nvPr/>
            </p:nvSpPr>
            <p:spPr>
              <a:xfrm>
                <a:off x="10255665" y="6262521"/>
                <a:ext cx="1780099" cy="392324"/>
              </a:xfrm>
              <a:custGeom>
                <a:avLst/>
                <a:gdLst>
                  <a:gd name="connsiteX0" fmla="*/ 1407028 w 1780099"/>
                  <a:gd name="connsiteY0" fmla="*/ 1171 h 392324"/>
                  <a:gd name="connsiteX1" fmla="*/ 1525897 w 1780099"/>
                  <a:gd name="connsiteY1" fmla="*/ 13468 h 392324"/>
                  <a:gd name="connsiteX2" fmla="*/ 1717375 w 1780099"/>
                  <a:gd name="connsiteY2" fmla="*/ 140534 h 392324"/>
                  <a:gd name="connsiteX3" fmla="*/ 1781201 w 1780099"/>
                  <a:gd name="connsiteY3" fmla="*/ 381785 h 392324"/>
                  <a:gd name="connsiteX4" fmla="*/ 1764219 w 1780099"/>
                  <a:gd name="connsiteY4" fmla="*/ 397009 h 392324"/>
                  <a:gd name="connsiteX5" fmla="*/ 1747824 w 1780099"/>
                  <a:gd name="connsiteY5" fmla="*/ 397009 h 392324"/>
                  <a:gd name="connsiteX6" fmla="*/ 26281 w 1780099"/>
                  <a:gd name="connsiteY6" fmla="*/ 397009 h 392324"/>
                  <a:gd name="connsiteX7" fmla="*/ 1687 w 1780099"/>
                  <a:gd name="connsiteY7" fmla="*/ 367731 h 392324"/>
                  <a:gd name="connsiteX8" fmla="*/ 229469 w 1780099"/>
                  <a:gd name="connsiteY8" fmla="*/ 36890 h 392324"/>
                  <a:gd name="connsiteX9" fmla="*/ 381715 w 1780099"/>
                  <a:gd name="connsiteY9" fmla="*/ 0 h 392324"/>
                  <a:gd name="connsiteX10" fmla="*/ 408065 w 1780099"/>
                  <a:gd name="connsiteY10" fmla="*/ 22837 h 392324"/>
                  <a:gd name="connsiteX11" fmla="*/ 723681 w 1780099"/>
                  <a:gd name="connsiteY11" fmla="*/ 247106 h 392324"/>
                  <a:gd name="connsiteX12" fmla="*/ 1176904 w 1780099"/>
                  <a:gd name="connsiteY12" fmla="*/ 197333 h 392324"/>
                  <a:gd name="connsiteX13" fmla="*/ 1384192 w 1780099"/>
                  <a:gd name="connsiteY13" fmla="*/ 21080 h 392324"/>
                  <a:gd name="connsiteX14" fmla="*/ 1407028 w 1780099"/>
                  <a:gd name="connsiteY14" fmla="*/ 1171 h 39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80099" h="392324">
                    <a:moveTo>
                      <a:pt x="1407028" y="1171"/>
                    </a:moveTo>
                    <a:cubicBezTo>
                      <a:pt x="1447432" y="-585"/>
                      <a:pt x="1486665" y="5856"/>
                      <a:pt x="1525897" y="13468"/>
                    </a:cubicBezTo>
                    <a:cubicBezTo>
                      <a:pt x="1603191" y="35134"/>
                      <a:pt x="1669944" y="74366"/>
                      <a:pt x="1717375" y="140534"/>
                    </a:cubicBezTo>
                    <a:cubicBezTo>
                      <a:pt x="1769489" y="212558"/>
                      <a:pt x="1787642" y="293951"/>
                      <a:pt x="1781201" y="381785"/>
                    </a:cubicBezTo>
                    <a:cubicBezTo>
                      <a:pt x="1780615" y="394081"/>
                      <a:pt x="1775930" y="398180"/>
                      <a:pt x="1764219" y="397009"/>
                    </a:cubicBezTo>
                    <a:cubicBezTo>
                      <a:pt x="1758950" y="396423"/>
                      <a:pt x="1753680" y="397009"/>
                      <a:pt x="1747824" y="397009"/>
                    </a:cubicBezTo>
                    <a:cubicBezTo>
                      <a:pt x="1173976" y="397009"/>
                      <a:pt x="600128" y="397009"/>
                      <a:pt x="26281" y="397009"/>
                    </a:cubicBezTo>
                    <a:cubicBezTo>
                      <a:pt x="-2412" y="397009"/>
                      <a:pt x="-1826" y="397009"/>
                      <a:pt x="1687" y="367731"/>
                    </a:cubicBezTo>
                    <a:cubicBezTo>
                      <a:pt x="18083" y="216071"/>
                      <a:pt x="92448" y="105401"/>
                      <a:pt x="229469" y="36890"/>
                    </a:cubicBezTo>
                    <a:cubicBezTo>
                      <a:pt x="278071" y="15810"/>
                      <a:pt x="328429" y="1757"/>
                      <a:pt x="381715" y="0"/>
                    </a:cubicBezTo>
                    <a:cubicBezTo>
                      <a:pt x="396939" y="0"/>
                      <a:pt x="401038" y="13468"/>
                      <a:pt x="408065" y="22837"/>
                    </a:cubicBezTo>
                    <a:cubicBezTo>
                      <a:pt x="490628" y="129409"/>
                      <a:pt x="594858" y="207873"/>
                      <a:pt x="723681" y="247106"/>
                    </a:cubicBezTo>
                    <a:cubicBezTo>
                      <a:pt x="881197" y="295122"/>
                      <a:pt x="1032857" y="278141"/>
                      <a:pt x="1176904" y="197333"/>
                    </a:cubicBezTo>
                    <a:cubicBezTo>
                      <a:pt x="1257711" y="152245"/>
                      <a:pt x="1325050" y="91933"/>
                      <a:pt x="1384192" y="21080"/>
                    </a:cubicBezTo>
                    <a:cubicBezTo>
                      <a:pt x="1391219" y="12882"/>
                      <a:pt x="1396489" y="4099"/>
                      <a:pt x="1407028" y="1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091C984-0A20-88CE-5ED5-7EAF1911E58A}"/>
                  </a:ext>
                </a:extLst>
              </p:cNvPr>
              <p:cNvSpPr/>
              <p:nvPr/>
            </p:nvSpPr>
            <p:spPr>
              <a:xfrm>
                <a:off x="10603708" y="5246212"/>
                <a:ext cx="1036439" cy="339624"/>
              </a:xfrm>
              <a:custGeom>
                <a:avLst/>
                <a:gdLst>
                  <a:gd name="connsiteX0" fmla="*/ 1019752 w 1036439"/>
                  <a:gd name="connsiteY0" fmla="*/ 20859 h 339624"/>
                  <a:gd name="connsiteX1" fmla="*/ 899713 w 1036439"/>
                  <a:gd name="connsiteY1" fmla="*/ 3292 h 339624"/>
                  <a:gd name="connsiteX2" fmla="*/ 776160 w 1036439"/>
                  <a:gd name="connsiteY2" fmla="*/ 364 h 339624"/>
                  <a:gd name="connsiteX3" fmla="*/ 625671 w 1036439"/>
                  <a:gd name="connsiteY3" fmla="*/ 26129 h 339624"/>
                  <a:gd name="connsiteX4" fmla="*/ 571800 w 1036439"/>
                  <a:gd name="connsiteY4" fmla="*/ 80586 h 339624"/>
                  <a:gd name="connsiteX5" fmla="*/ 466985 w 1036439"/>
                  <a:gd name="connsiteY5" fmla="*/ 80586 h 339624"/>
                  <a:gd name="connsiteX6" fmla="*/ 413114 w 1036439"/>
                  <a:gd name="connsiteY6" fmla="*/ 26129 h 339624"/>
                  <a:gd name="connsiteX7" fmla="*/ 262624 w 1036439"/>
                  <a:gd name="connsiteY7" fmla="*/ 364 h 339624"/>
                  <a:gd name="connsiteX8" fmla="*/ 45382 w 1036439"/>
                  <a:gd name="connsiteY8" fmla="*/ 16760 h 339624"/>
                  <a:gd name="connsiteX9" fmla="*/ 18447 w 1036439"/>
                  <a:gd name="connsiteY9" fmla="*/ 21444 h 339624"/>
                  <a:gd name="connsiteX10" fmla="*/ 2051 w 1036439"/>
                  <a:gd name="connsiteY10" fmla="*/ 47209 h 339624"/>
                  <a:gd name="connsiteX11" fmla="*/ 23717 w 1036439"/>
                  <a:gd name="connsiteY11" fmla="*/ 99909 h 339624"/>
                  <a:gd name="connsiteX12" fmla="*/ 45968 w 1036439"/>
                  <a:gd name="connsiteY12" fmla="*/ 172518 h 339624"/>
                  <a:gd name="connsiteX13" fmla="*/ 150783 w 1036439"/>
                  <a:gd name="connsiteY13" fmla="*/ 318322 h 339624"/>
                  <a:gd name="connsiteX14" fmla="*/ 322352 w 1036439"/>
                  <a:gd name="connsiteY14" fmla="*/ 336475 h 339624"/>
                  <a:gd name="connsiteX15" fmla="*/ 477525 w 1036439"/>
                  <a:gd name="connsiteY15" fmla="*/ 161393 h 339624"/>
                  <a:gd name="connsiteX16" fmla="*/ 563602 w 1036439"/>
                  <a:gd name="connsiteY16" fmla="*/ 156708 h 339624"/>
                  <a:gd name="connsiteX17" fmla="*/ 708821 w 1036439"/>
                  <a:gd name="connsiteY17" fmla="*/ 335304 h 339624"/>
                  <a:gd name="connsiteX18" fmla="*/ 844085 w 1036439"/>
                  <a:gd name="connsiteY18" fmla="*/ 333547 h 339624"/>
                  <a:gd name="connsiteX19" fmla="*/ 996330 w 1036439"/>
                  <a:gd name="connsiteY19" fmla="*/ 161978 h 339624"/>
                  <a:gd name="connsiteX20" fmla="*/ 1013311 w 1036439"/>
                  <a:gd name="connsiteY20" fmla="*/ 108692 h 339624"/>
                  <a:gd name="connsiteX21" fmla="*/ 1038490 w 1036439"/>
                  <a:gd name="connsiteY21" fmla="*/ 47209 h 339624"/>
                  <a:gd name="connsiteX22" fmla="*/ 1019752 w 1036439"/>
                  <a:gd name="connsiteY22" fmla="*/ 20859 h 339624"/>
                  <a:gd name="connsiteX23" fmla="*/ 440049 w 1036439"/>
                  <a:gd name="connsiteY23" fmla="*/ 166077 h 339624"/>
                  <a:gd name="connsiteX24" fmla="*/ 294830 w 1036439"/>
                  <a:gd name="connsiteY24" fmla="*/ 315395 h 339624"/>
                  <a:gd name="connsiteX25" fmla="*/ 201141 w 1036439"/>
                  <a:gd name="connsiteY25" fmla="*/ 311881 h 339624"/>
                  <a:gd name="connsiteX26" fmla="*/ 91642 w 1036439"/>
                  <a:gd name="connsiteY26" fmla="*/ 222291 h 339624"/>
                  <a:gd name="connsiteX27" fmla="*/ 72318 w 1036439"/>
                  <a:gd name="connsiteY27" fmla="*/ 112206 h 339624"/>
                  <a:gd name="connsiteX28" fmla="*/ 154296 w 1036439"/>
                  <a:gd name="connsiteY28" fmla="*/ 39596 h 339624"/>
                  <a:gd name="connsiteX29" fmla="*/ 230419 w 1036439"/>
                  <a:gd name="connsiteY29" fmla="*/ 39596 h 339624"/>
                  <a:gd name="connsiteX30" fmla="*/ 351630 w 1036439"/>
                  <a:gd name="connsiteY30" fmla="*/ 47794 h 339624"/>
                  <a:gd name="connsiteX31" fmla="*/ 440049 w 1036439"/>
                  <a:gd name="connsiteY31" fmla="*/ 166077 h 339624"/>
                  <a:gd name="connsiteX32" fmla="*/ 949485 w 1036439"/>
                  <a:gd name="connsiteY32" fmla="*/ 215264 h 339624"/>
                  <a:gd name="connsiteX33" fmla="*/ 767377 w 1036439"/>
                  <a:gd name="connsiteY33" fmla="*/ 317152 h 339624"/>
                  <a:gd name="connsiteX34" fmla="*/ 656121 w 1036439"/>
                  <a:gd name="connsiteY34" fmla="*/ 284360 h 339624"/>
                  <a:gd name="connsiteX35" fmla="*/ 615717 w 1036439"/>
                  <a:gd name="connsiteY35" fmla="*/ 87027 h 339624"/>
                  <a:gd name="connsiteX36" fmla="*/ 650850 w 1036439"/>
                  <a:gd name="connsiteY36" fmla="*/ 58920 h 339624"/>
                  <a:gd name="connsiteX37" fmla="*/ 735756 w 1036439"/>
                  <a:gd name="connsiteY37" fmla="*/ 40182 h 339624"/>
                  <a:gd name="connsiteX38" fmla="*/ 883317 w 1036439"/>
                  <a:gd name="connsiteY38" fmla="*/ 40182 h 339624"/>
                  <a:gd name="connsiteX39" fmla="*/ 966467 w 1036439"/>
                  <a:gd name="connsiteY39" fmla="*/ 128016 h 339624"/>
                  <a:gd name="connsiteX40" fmla="*/ 949485 w 1036439"/>
                  <a:gd name="connsiteY40" fmla="*/ 215264 h 3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36439" h="339624">
                    <a:moveTo>
                      <a:pt x="1019752" y="20859"/>
                    </a:moveTo>
                    <a:cubicBezTo>
                      <a:pt x="979349" y="15589"/>
                      <a:pt x="939531" y="9147"/>
                      <a:pt x="899713" y="3292"/>
                    </a:cubicBezTo>
                    <a:cubicBezTo>
                      <a:pt x="858724" y="2121"/>
                      <a:pt x="817149" y="-807"/>
                      <a:pt x="776160" y="364"/>
                    </a:cubicBezTo>
                    <a:cubicBezTo>
                      <a:pt x="724631" y="950"/>
                      <a:pt x="673687" y="5048"/>
                      <a:pt x="625671" y="26129"/>
                    </a:cubicBezTo>
                    <a:cubicBezTo>
                      <a:pt x="600492" y="37254"/>
                      <a:pt x="577070" y="50722"/>
                      <a:pt x="571800" y="80586"/>
                    </a:cubicBezTo>
                    <a:cubicBezTo>
                      <a:pt x="570043" y="89369"/>
                      <a:pt x="468742" y="88784"/>
                      <a:pt x="466985" y="80586"/>
                    </a:cubicBezTo>
                    <a:cubicBezTo>
                      <a:pt x="461129" y="50722"/>
                      <a:pt x="438292" y="37254"/>
                      <a:pt x="413114" y="26129"/>
                    </a:cubicBezTo>
                    <a:cubicBezTo>
                      <a:pt x="365097" y="5048"/>
                      <a:pt x="313569" y="1535"/>
                      <a:pt x="262624" y="364"/>
                    </a:cubicBezTo>
                    <a:cubicBezTo>
                      <a:pt x="189430" y="-1978"/>
                      <a:pt x="117406" y="7391"/>
                      <a:pt x="45382" y="16760"/>
                    </a:cubicBezTo>
                    <a:cubicBezTo>
                      <a:pt x="36599" y="18517"/>
                      <a:pt x="27230" y="20859"/>
                      <a:pt x="18447" y="21444"/>
                    </a:cubicBezTo>
                    <a:cubicBezTo>
                      <a:pt x="1465" y="23201"/>
                      <a:pt x="-3219" y="29642"/>
                      <a:pt x="2051" y="47209"/>
                    </a:cubicBezTo>
                    <a:cubicBezTo>
                      <a:pt x="9663" y="75901"/>
                      <a:pt x="15519" y="89954"/>
                      <a:pt x="23717" y="99909"/>
                    </a:cubicBezTo>
                    <a:cubicBezTo>
                      <a:pt x="43040" y="123917"/>
                      <a:pt x="43040" y="149096"/>
                      <a:pt x="45968" y="172518"/>
                    </a:cubicBezTo>
                    <a:cubicBezTo>
                      <a:pt x="54751" y="240443"/>
                      <a:pt x="87543" y="290216"/>
                      <a:pt x="150783" y="318322"/>
                    </a:cubicBezTo>
                    <a:cubicBezTo>
                      <a:pt x="205826" y="342331"/>
                      <a:pt x="263796" y="346430"/>
                      <a:pt x="322352" y="336475"/>
                    </a:cubicBezTo>
                    <a:cubicBezTo>
                      <a:pt x="417798" y="320079"/>
                      <a:pt x="471669" y="258596"/>
                      <a:pt x="477525" y="161393"/>
                    </a:cubicBezTo>
                    <a:cubicBezTo>
                      <a:pt x="479867" y="127430"/>
                      <a:pt x="563602" y="134457"/>
                      <a:pt x="563602" y="156708"/>
                    </a:cubicBezTo>
                    <a:cubicBezTo>
                      <a:pt x="564187" y="249812"/>
                      <a:pt x="620402" y="317152"/>
                      <a:pt x="708821" y="335304"/>
                    </a:cubicBezTo>
                    <a:cubicBezTo>
                      <a:pt x="753909" y="344673"/>
                      <a:pt x="798997" y="343502"/>
                      <a:pt x="844085" y="333547"/>
                    </a:cubicBezTo>
                    <a:cubicBezTo>
                      <a:pt x="937189" y="313053"/>
                      <a:pt x="984619" y="258010"/>
                      <a:pt x="996330" y="161978"/>
                    </a:cubicBezTo>
                    <a:cubicBezTo>
                      <a:pt x="998673" y="143826"/>
                      <a:pt x="997501" y="123331"/>
                      <a:pt x="1013311" y="108692"/>
                    </a:cubicBezTo>
                    <a:cubicBezTo>
                      <a:pt x="1033806" y="92882"/>
                      <a:pt x="1030293" y="67703"/>
                      <a:pt x="1038490" y="47209"/>
                    </a:cubicBezTo>
                    <a:cubicBezTo>
                      <a:pt x="1044346" y="27300"/>
                      <a:pt x="1035562" y="23201"/>
                      <a:pt x="1019752" y="20859"/>
                    </a:cubicBezTo>
                    <a:close/>
                    <a:moveTo>
                      <a:pt x="440049" y="166077"/>
                    </a:moveTo>
                    <a:cubicBezTo>
                      <a:pt x="435950" y="251569"/>
                      <a:pt x="379736" y="308954"/>
                      <a:pt x="294830" y="315395"/>
                    </a:cubicBezTo>
                    <a:cubicBezTo>
                      <a:pt x="263211" y="317737"/>
                      <a:pt x="232176" y="318322"/>
                      <a:pt x="201141" y="311881"/>
                    </a:cubicBezTo>
                    <a:cubicBezTo>
                      <a:pt x="149027" y="300756"/>
                      <a:pt x="112722" y="270892"/>
                      <a:pt x="91642" y="222291"/>
                    </a:cubicBezTo>
                    <a:cubicBezTo>
                      <a:pt x="76417" y="187157"/>
                      <a:pt x="69976" y="150267"/>
                      <a:pt x="72318" y="112206"/>
                    </a:cubicBezTo>
                    <a:cubicBezTo>
                      <a:pt x="74075" y="74145"/>
                      <a:pt x="110379" y="41939"/>
                      <a:pt x="154296" y="39596"/>
                    </a:cubicBezTo>
                    <a:cubicBezTo>
                      <a:pt x="179475" y="38425"/>
                      <a:pt x="204655" y="39596"/>
                      <a:pt x="230419" y="39596"/>
                    </a:cubicBezTo>
                    <a:cubicBezTo>
                      <a:pt x="270822" y="37840"/>
                      <a:pt x="311812" y="37840"/>
                      <a:pt x="351630" y="47794"/>
                    </a:cubicBezTo>
                    <a:cubicBezTo>
                      <a:pt x="416627" y="63604"/>
                      <a:pt x="443562" y="98738"/>
                      <a:pt x="440049" y="166077"/>
                    </a:cubicBezTo>
                    <a:close/>
                    <a:moveTo>
                      <a:pt x="949485" y="215264"/>
                    </a:moveTo>
                    <a:cubicBezTo>
                      <a:pt x="922550" y="284946"/>
                      <a:pt x="868678" y="317152"/>
                      <a:pt x="767377" y="317152"/>
                    </a:cubicBezTo>
                    <a:cubicBezTo>
                      <a:pt x="734586" y="317737"/>
                      <a:pt x="693010" y="310710"/>
                      <a:pt x="656121" y="284360"/>
                    </a:cubicBezTo>
                    <a:cubicBezTo>
                      <a:pt x="598735" y="243371"/>
                      <a:pt x="579412" y="148510"/>
                      <a:pt x="615717" y="87027"/>
                    </a:cubicBezTo>
                    <a:cubicBezTo>
                      <a:pt x="623915" y="72973"/>
                      <a:pt x="636211" y="64775"/>
                      <a:pt x="650850" y="58920"/>
                    </a:cubicBezTo>
                    <a:cubicBezTo>
                      <a:pt x="677786" y="47794"/>
                      <a:pt x="706478" y="41939"/>
                      <a:pt x="735756" y="40182"/>
                    </a:cubicBezTo>
                    <a:cubicBezTo>
                      <a:pt x="784943" y="36669"/>
                      <a:pt x="834131" y="37254"/>
                      <a:pt x="883317" y="40182"/>
                    </a:cubicBezTo>
                    <a:cubicBezTo>
                      <a:pt x="934261" y="43110"/>
                      <a:pt x="967052" y="77658"/>
                      <a:pt x="966467" y="128016"/>
                    </a:cubicBezTo>
                    <a:cubicBezTo>
                      <a:pt x="965881" y="158465"/>
                      <a:pt x="960026" y="187157"/>
                      <a:pt x="949485" y="215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B56643-F8B5-9AB7-4749-63AB0E37D678}"/>
              </a:ext>
            </a:extLst>
          </p:cNvPr>
          <p:cNvGrpSpPr/>
          <p:nvPr/>
        </p:nvGrpSpPr>
        <p:grpSpPr>
          <a:xfrm>
            <a:off x="4503002" y="2327579"/>
            <a:ext cx="1232184" cy="1232184"/>
            <a:chOff x="7542250" y="1837207"/>
            <a:chExt cx="1468221" cy="14682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CCC3FE2-17A5-8177-E7DE-281A74D8FADF}"/>
                </a:ext>
              </a:extLst>
            </p:cNvPr>
            <p:cNvSpPr/>
            <p:nvPr/>
          </p:nvSpPr>
          <p:spPr>
            <a:xfrm>
              <a:off x="7542250" y="1837207"/>
              <a:ext cx="1468221" cy="14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E60FD91-DC29-5372-1CE4-9DE91B23DB0A}"/>
                </a:ext>
              </a:extLst>
            </p:cNvPr>
            <p:cNvGrpSpPr/>
            <p:nvPr/>
          </p:nvGrpSpPr>
          <p:grpSpPr>
            <a:xfrm>
              <a:off x="7792152" y="2049096"/>
              <a:ext cx="968417" cy="1044442"/>
              <a:chOff x="7505528" y="4464029"/>
              <a:chExt cx="2031890" cy="219140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6A3F37E-B065-E52F-010C-3D65E9B14543}"/>
                  </a:ext>
                </a:extLst>
              </p:cNvPr>
              <p:cNvSpPr/>
              <p:nvPr/>
            </p:nvSpPr>
            <p:spPr>
              <a:xfrm>
                <a:off x="7929965" y="4622475"/>
                <a:ext cx="1182829" cy="1879644"/>
              </a:xfrm>
              <a:custGeom>
                <a:avLst/>
                <a:gdLst>
                  <a:gd name="connsiteX0" fmla="*/ 1174422 w 1182829"/>
                  <a:gd name="connsiteY0" fmla="*/ 672117 h 1879644"/>
                  <a:gd name="connsiteX1" fmla="*/ 1112352 w 1182829"/>
                  <a:gd name="connsiteY1" fmla="*/ 617074 h 1879644"/>
                  <a:gd name="connsiteX2" fmla="*/ 1101812 w 1182829"/>
                  <a:gd name="connsiteY2" fmla="*/ 599508 h 1879644"/>
                  <a:gd name="connsiteX3" fmla="*/ 1054968 w 1182829"/>
                  <a:gd name="connsiteY3" fmla="*/ 302044 h 1879644"/>
                  <a:gd name="connsiteX4" fmla="*/ 943712 w 1182829"/>
                  <a:gd name="connsiteY4" fmla="*/ 123448 h 1879644"/>
                  <a:gd name="connsiteX5" fmla="*/ 809033 w 1182829"/>
                  <a:gd name="connsiteY5" fmla="*/ 37371 h 1879644"/>
                  <a:gd name="connsiteX6" fmla="*/ 441887 w 1182829"/>
                  <a:gd name="connsiteY6" fmla="*/ 23903 h 1879644"/>
                  <a:gd name="connsiteX7" fmla="*/ 219375 w 1182829"/>
                  <a:gd name="connsiteY7" fmla="*/ 134574 h 1879644"/>
                  <a:gd name="connsiteX8" fmla="*/ 129785 w 1182829"/>
                  <a:gd name="connsiteY8" fmla="*/ 285063 h 1879644"/>
                  <a:gd name="connsiteX9" fmla="*/ 84696 w 1182829"/>
                  <a:gd name="connsiteY9" fmla="*/ 613561 h 1879644"/>
                  <a:gd name="connsiteX10" fmla="*/ 5060 w 1182829"/>
                  <a:gd name="connsiteY10" fmla="*/ 687927 h 1879644"/>
                  <a:gd name="connsiteX11" fmla="*/ 125686 w 1182829"/>
                  <a:gd name="connsiteY11" fmla="*/ 953185 h 1879644"/>
                  <a:gd name="connsiteX12" fmla="*/ 135054 w 1182829"/>
                  <a:gd name="connsiteY12" fmla="*/ 961969 h 1879644"/>
                  <a:gd name="connsiteX13" fmla="*/ 163161 w 1182829"/>
                  <a:gd name="connsiteY13" fmla="*/ 1058000 h 1879644"/>
                  <a:gd name="connsiteX14" fmla="*/ 315406 w 1182829"/>
                  <a:gd name="connsiteY14" fmla="*/ 1238353 h 1879644"/>
                  <a:gd name="connsiteX15" fmla="*/ 373377 w 1182829"/>
                  <a:gd name="connsiteY15" fmla="*/ 1282855 h 1879644"/>
                  <a:gd name="connsiteX16" fmla="*/ 364008 w 1182829"/>
                  <a:gd name="connsiteY16" fmla="*/ 1419876 h 1879644"/>
                  <a:gd name="connsiteX17" fmla="*/ 304281 w 1182829"/>
                  <a:gd name="connsiteY17" fmla="*/ 1492485 h 1879644"/>
                  <a:gd name="connsiteX18" fmla="*/ 257436 w 1182829"/>
                  <a:gd name="connsiteY18" fmla="*/ 1510052 h 1879644"/>
                  <a:gd name="connsiteX19" fmla="*/ 371620 w 1182829"/>
                  <a:gd name="connsiteY19" fmla="*/ 1686891 h 1879644"/>
                  <a:gd name="connsiteX20" fmla="*/ 541432 w 1182829"/>
                  <a:gd name="connsiteY20" fmla="*/ 1861387 h 1879644"/>
                  <a:gd name="connsiteX21" fmla="*/ 648004 w 1182829"/>
                  <a:gd name="connsiteY21" fmla="*/ 1868414 h 1879644"/>
                  <a:gd name="connsiteX22" fmla="*/ 725883 w 1182829"/>
                  <a:gd name="connsiteY22" fmla="*/ 1809858 h 1879644"/>
                  <a:gd name="connsiteX23" fmla="*/ 927316 w 1182829"/>
                  <a:gd name="connsiteY23" fmla="*/ 1510637 h 1879644"/>
                  <a:gd name="connsiteX24" fmla="*/ 886326 w 1182829"/>
                  <a:gd name="connsiteY24" fmla="*/ 1495999 h 1879644"/>
                  <a:gd name="connsiteX25" fmla="*/ 817816 w 1182829"/>
                  <a:gd name="connsiteY25" fmla="*/ 1410507 h 1879644"/>
                  <a:gd name="connsiteX26" fmla="*/ 817231 w 1182829"/>
                  <a:gd name="connsiteY26" fmla="*/ 1288125 h 1879644"/>
                  <a:gd name="connsiteX27" fmla="*/ 1029788 w 1182829"/>
                  <a:gd name="connsiteY27" fmla="*/ 1000615 h 1879644"/>
                  <a:gd name="connsiteX28" fmla="*/ 1037986 w 1182829"/>
                  <a:gd name="connsiteY28" fmla="*/ 968995 h 1879644"/>
                  <a:gd name="connsiteX29" fmla="*/ 1050283 w 1182829"/>
                  <a:gd name="connsiteY29" fmla="*/ 954942 h 1879644"/>
                  <a:gd name="connsiteX30" fmla="*/ 1107083 w 1182829"/>
                  <a:gd name="connsiteY30" fmla="*/ 918637 h 1879644"/>
                  <a:gd name="connsiteX31" fmla="*/ 1179691 w 1182829"/>
                  <a:gd name="connsiteY31" fmla="*/ 776346 h 1879644"/>
                  <a:gd name="connsiteX32" fmla="*/ 1174422 w 1182829"/>
                  <a:gd name="connsiteY32" fmla="*/ 672117 h 18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82829" h="1879644">
                    <a:moveTo>
                      <a:pt x="1174422" y="672117"/>
                    </a:moveTo>
                    <a:cubicBezTo>
                      <a:pt x="1163296" y="644010"/>
                      <a:pt x="1145729" y="620588"/>
                      <a:pt x="1112352" y="617074"/>
                    </a:cubicBezTo>
                    <a:cubicBezTo>
                      <a:pt x="1097713" y="615903"/>
                      <a:pt x="1102983" y="606534"/>
                      <a:pt x="1101812" y="599508"/>
                    </a:cubicBezTo>
                    <a:cubicBezTo>
                      <a:pt x="1091858" y="600093"/>
                      <a:pt x="1074877" y="360014"/>
                      <a:pt x="1054968" y="302044"/>
                    </a:cubicBezTo>
                    <a:cubicBezTo>
                      <a:pt x="1037401" y="251100"/>
                      <a:pt x="965377" y="149213"/>
                      <a:pt x="943712" y="123448"/>
                    </a:cubicBezTo>
                    <a:cubicBezTo>
                      <a:pt x="915604" y="89486"/>
                      <a:pt x="850022" y="53767"/>
                      <a:pt x="809033" y="37371"/>
                    </a:cubicBezTo>
                    <a:cubicBezTo>
                      <a:pt x="686066" y="-11816"/>
                      <a:pt x="567197" y="-8303"/>
                      <a:pt x="441887" y="23903"/>
                    </a:cubicBezTo>
                    <a:cubicBezTo>
                      <a:pt x="371620" y="42056"/>
                      <a:pt x="285543" y="77775"/>
                      <a:pt x="219375" y="134574"/>
                    </a:cubicBezTo>
                    <a:cubicBezTo>
                      <a:pt x="197709" y="152726"/>
                      <a:pt x="140325" y="258127"/>
                      <a:pt x="129785" y="285063"/>
                    </a:cubicBezTo>
                    <a:cubicBezTo>
                      <a:pt x="110461" y="333664"/>
                      <a:pt x="80597" y="612976"/>
                      <a:pt x="84696" y="613561"/>
                    </a:cubicBezTo>
                    <a:cubicBezTo>
                      <a:pt x="40779" y="619417"/>
                      <a:pt x="16186" y="646352"/>
                      <a:pt x="5060" y="687927"/>
                    </a:cubicBezTo>
                    <a:cubicBezTo>
                      <a:pt x="-18362" y="778103"/>
                      <a:pt x="42536" y="912196"/>
                      <a:pt x="125686" y="953185"/>
                    </a:cubicBezTo>
                    <a:cubicBezTo>
                      <a:pt x="129785" y="955528"/>
                      <a:pt x="134469" y="956698"/>
                      <a:pt x="135054" y="961969"/>
                    </a:cubicBezTo>
                    <a:cubicBezTo>
                      <a:pt x="137982" y="978950"/>
                      <a:pt x="158477" y="1051559"/>
                      <a:pt x="163161" y="1058000"/>
                    </a:cubicBezTo>
                    <a:cubicBezTo>
                      <a:pt x="197124" y="1130610"/>
                      <a:pt x="252166" y="1187994"/>
                      <a:pt x="315406" y="1238353"/>
                    </a:cubicBezTo>
                    <a:cubicBezTo>
                      <a:pt x="334730" y="1253577"/>
                      <a:pt x="355810" y="1265874"/>
                      <a:pt x="373377" y="1282855"/>
                    </a:cubicBezTo>
                    <a:cubicBezTo>
                      <a:pt x="370449" y="1328528"/>
                      <a:pt x="371620" y="1374202"/>
                      <a:pt x="364008" y="1419876"/>
                    </a:cubicBezTo>
                    <a:cubicBezTo>
                      <a:pt x="357567" y="1456766"/>
                      <a:pt x="341171" y="1483116"/>
                      <a:pt x="304281" y="1492485"/>
                    </a:cubicBezTo>
                    <a:cubicBezTo>
                      <a:pt x="288471" y="1496584"/>
                      <a:pt x="272661" y="1504196"/>
                      <a:pt x="257436" y="1510052"/>
                    </a:cubicBezTo>
                    <a:cubicBezTo>
                      <a:pt x="289642" y="1573292"/>
                      <a:pt x="328289" y="1631848"/>
                      <a:pt x="371620" y="1686891"/>
                    </a:cubicBezTo>
                    <a:cubicBezTo>
                      <a:pt x="421978" y="1751302"/>
                      <a:pt x="474679" y="1813957"/>
                      <a:pt x="541432" y="1861387"/>
                    </a:cubicBezTo>
                    <a:cubicBezTo>
                      <a:pt x="575980" y="1885395"/>
                      <a:pt x="610528" y="1888323"/>
                      <a:pt x="648004" y="1868414"/>
                    </a:cubicBezTo>
                    <a:cubicBezTo>
                      <a:pt x="677282" y="1853189"/>
                      <a:pt x="703047" y="1833866"/>
                      <a:pt x="725883" y="1809858"/>
                    </a:cubicBezTo>
                    <a:cubicBezTo>
                      <a:pt x="811375" y="1723195"/>
                      <a:pt x="871102" y="1618380"/>
                      <a:pt x="927316" y="1510637"/>
                    </a:cubicBezTo>
                    <a:cubicBezTo>
                      <a:pt x="913848" y="1505367"/>
                      <a:pt x="900380" y="1499512"/>
                      <a:pt x="886326" y="1495999"/>
                    </a:cubicBezTo>
                    <a:cubicBezTo>
                      <a:pt x="842995" y="1484873"/>
                      <a:pt x="823672" y="1454424"/>
                      <a:pt x="817816" y="1410507"/>
                    </a:cubicBezTo>
                    <a:cubicBezTo>
                      <a:pt x="813132" y="1370689"/>
                      <a:pt x="815474" y="1289296"/>
                      <a:pt x="817231" y="1288125"/>
                    </a:cubicBezTo>
                    <a:cubicBezTo>
                      <a:pt x="926145" y="1219615"/>
                      <a:pt x="1004610" y="1129438"/>
                      <a:pt x="1029788" y="1000615"/>
                    </a:cubicBezTo>
                    <a:cubicBezTo>
                      <a:pt x="1033888" y="990661"/>
                      <a:pt x="1035059" y="979535"/>
                      <a:pt x="1037986" y="968995"/>
                    </a:cubicBezTo>
                    <a:cubicBezTo>
                      <a:pt x="1040329" y="961969"/>
                      <a:pt x="1040914" y="956113"/>
                      <a:pt x="1050283" y="954942"/>
                    </a:cubicBezTo>
                    <a:cubicBezTo>
                      <a:pt x="1074877" y="952014"/>
                      <a:pt x="1091858" y="936204"/>
                      <a:pt x="1107083" y="918637"/>
                    </a:cubicBezTo>
                    <a:cubicBezTo>
                      <a:pt x="1142802" y="877648"/>
                      <a:pt x="1167980" y="830218"/>
                      <a:pt x="1179691" y="776346"/>
                    </a:cubicBezTo>
                    <a:cubicBezTo>
                      <a:pt x="1187889" y="741213"/>
                      <a:pt x="1188475" y="706079"/>
                      <a:pt x="1174422" y="672117"/>
                    </a:cubicBezTo>
                    <a:close/>
                  </a:path>
                </a:pathLst>
              </a:custGeom>
              <a:solidFill>
                <a:srgbClr val="99867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1178310-3D1E-8268-9E15-E6B52ADBA035}"/>
                  </a:ext>
                </a:extLst>
              </p:cNvPr>
              <p:cNvSpPr/>
              <p:nvPr/>
            </p:nvSpPr>
            <p:spPr>
              <a:xfrm>
                <a:off x="7505528" y="6134284"/>
                <a:ext cx="2031890" cy="521147"/>
              </a:xfrm>
              <a:custGeom>
                <a:avLst/>
                <a:gdLst>
                  <a:gd name="connsiteX0" fmla="*/ 1352337 w 2031889"/>
                  <a:gd name="connsiteY0" fmla="*/ 0 h 521147"/>
                  <a:gd name="connsiteX1" fmla="*/ 1485260 w 2031889"/>
                  <a:gd name="connsiteY1" fmla="*/ 42160 h 521147"/>
                  <a:gd name="connsiteX2" fmla="*/ 1774526 w 2031889"/>
                  <a:gd name="connsiteY2" fmla="*/ 137606 h 521147"/>
                  <a:gd name="connsiteX3" fmla="*/ 2026316 w 2031889"/>
                  <a:gd name="connsiteY3" fmla="*/ 463177 h 521147"/>
                  <a:gd name="connsiteX4" fmla="*/ 2032757 w 2031889"/>
                  <a:gd name="connsiteY4" fmla="*/ 510022 h 521147"/>
                  <a:gd name="connsiteX5" fmla="*/ 2018704 w 2031889"/>
                  <a:gd name="connsiteY5" fmla="*/ 525832 h 521147"/>
                  <a:gd name="connsiteX6" fmla="*/ 2006993 w 2031889"/>
                  <a:gd name="connsiteY6" fmla="*/ 525832 h 521147"/>
                  <a:gd name="connsiteX7" fmla="*/ 26632 w 2031889"/>
                  <a:gd name="connsiteY7" fmla="*/ 525832 h 521147"/>
                  <a:gd name="connsiteX8" fmla="*/ 2038 w 2031889"/>
                  <a:gd name="connsiteY8" fmla="*/ 495968 h 521147"/>
                  <a:gd name="connsiteX9" fmla="*/ 84017 w 2031889"/>
                  <a:gd name="connsiteY9" fmla="*/ 273456 h 521147"/>
                  <a:gd name="connsiteX10" fmla="*/ 280765 w 2031889"/>
                  <a:gd name="connsiteY10" fmla="*/ 128823 h 521147"/>
                  <a:gd name="connsiteX11" fmla="*/ 655523 w 2031889"/>
                  <a:gd name="connsiteY11" fmla="*/ 6441 h 521147"/>
                  <a:gd name="connsiteX12" fmla="*/ 681873 w 2031889"/>
                  <a:gd name="connsiteY12" fmla="*/ 0 h 521147"/>
                  <a:gd name="connsiteX13" fmla="*/ 722276 w 2031889"/>
                  <a:gd name="connsiteY13" fmla="*/ 59141 h 521147"/>
                  <a:gd name="connsiteX14" fmla="*/ 953572 w 2031889"/>
                  <a:gd name="connsiteY14" fmla="*/ 329670 h 521147"/>
                  <a:gd name="connsiteX15" fmla="*/ 1085323 w 2031889"/>
                  <a:gd name="connsiteY15" fmla="*/ 339038 h 521147"/>
                  <a:gd name="connsiteX16" fmla="*/ 1214731 w 2031889"/>
                  <a:gd name="connsiteY16" fmla="*/ 212558 h 521147"/>
                  <a:gd name="connsiteX17" fmla="*/ 1332429 w 2031889"/>
                  <a:gd name="connsiteY17" fmla="*/ 23422 h 521147"/>
                  <a:gd name="connsiteX18" fmla="*/ 1352337 w 2031889"/>
                  <a:gd name="connsiteY18" fmla="*/ 0 h 52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31889" h="521147">
                    <a:moveTo>
                      <a:pt x="1352337" y="0"/>
                    </a:moveTo>
                    <a:cubicBezTo>
                      <a:pt x="1398011" y="10540"/>
                      <a:pt x="1441343" y="28107"/>
                      <a:pt x="1485260" y="42160"/>
                    </a:cubicBezTo>
                    <a:cubicBezTo>
                      <a:pt x="1581877" y="73780"/>
                      <a:pt x="1679665" y="101302"/>
                      <a:pt x="1774526" y="137606"/>
                    </a:cubicBezTo>
                    <a:cubicBezTo>
                      <a:pt x="1920330" y="193234"/>
                      <a:pt x="1998795" y="308589"/>
                      <a:pt x="2026316" y="463177"/>
                    </a:cubicBezTo>
                    <a:cubicBezTo>
                      <a:pt x="2029244" y="478401"/>
                      <a:pt x="2029244" y="494797"/>
                      <a:pt x="2032757" y="510022"/>
                    </a:cubicBezTo>
                    <a:cubicBezTo>
                      <a:pt x="2036270" y="524661"/>
                      <a:pt x="2029829" y="526418"/>
                      <a:pt x="2018704" y="525832"/>
                    </a:cubicBezTo>
                    <a:cubicBezTo>
                      <a:pt x="2014605" y="525832"/>
                      <a:pt x="2011091" y="525832"/>
                      <a:pt x="2006993" y="525832"/>
                    </a:cubicBezTo>
                    <a:cubicBezTo>
                      <a:pt x="1347068" y="525832"/>
                      <a:pt x="686557" y="525832"/>
                      <a:pt x="26632" y="525832"/>
                    </a:cubicBezTo>
                    <a:cubicBezTo>
                      <a:pt x="-2646" y="525832"/>
                      <a:pt x="-2060" y="525832"/>
                      <a:pt x="2038" y="495968"/>
                    </a:cubicBezTo>
                    <a:cubicBezTo>
                      <a:pt x="13164" y="415161"/>
                      <a:pt x="36587" y="339624"/>
                      <a:pt x="84017" y="273456"/>
                    </a:cubicBezTo>
                    <a:cubicBezTo>
                      <a:pt x="134375" y="203189"/>
                      <a:pt x="199372" y="153416"/>
                      <a:pt x="280765" y="128823"/>
                    </a:cubicBezTo>
                    <a:cubicBezTo>
                      <a:pt x="406660" y="90762"/>
                      <a:pt x="530213" y="46845"/>
                      <a:pt x="655523" y="6441"/>
                    </a:cubicBezTo>
                    <a:cubicBezTo>
                      <a:pt x="664306" y="3513"/>
                      <a:pt x="673089" y="2342"/>
                      <a:pt x="681873" y="0"/>
                    </a:cubicBezTo>
                    <a:cubicBezTo>
                      <a:pt x="702367" y="14639"/>
                      <a:pt x="709394" y="39232"/>
                      <a:pt x="722276" y="59141"/>
                    </a:cubicBezTo>
                    <a:cubicBezTo>
                      <a:pt x="787859" y="159858"/>
                      <a:pt x="859882" y="254718"/>
                      <a:pt x="953572" y="329670"/>
                    </a:cubicBezTo>
                    <a:cubicBezTo>
                      <a:pt x="996318" y="364217"/>
                      <a:pt x="1039063" y="368316"/>
                      <a:pt x="1085323" y="339038"/>
                    </a:cubicBezTo>
                    <a:cubicBezTo>
                      <a:pt x="1137437" y="306247"/>
                      <a:pt x="1177841" y="261159"/>
                      <a:pt x="1214731" y="212558"/>
                    </a:cubicBezTo>
                    <a:cubicBezTo>
                      <a:pt x="1259234" y="153416"/>
                      <a:pt x="1298466" y="90176"/>
                      <a:pt x="1332429" y="23422"/>
                    </a:cubicBezTo>
                    <a:cubicBezTo>
                      <a:pt x="1337698" y="13468"/>
                      <a:pt x="1342383" y="4099"/>
                      <a:pt x="1352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522D3BB-17BC-092C-4A54-74C1663FCAD3}"/>
                  </a:ext>
                </a:extLst>
              </p:cNvPr>
              <p:cNvSpPr/>
              <p:nvPr/>
            </p:nvSpPr>
            <p:spPr>
              <a:xfrm>
                <a:off x="7984359" y="4464029"/>
                <a:ext cx="1059862" cy="1100851"/>
              </a:xfrm>
              <a:custGeom>
                <a:avLst/>
                <a:gdLst>
                  <a:gd name="connsiteX0" fmla="*/ 1048004 w 1059861"/>
                  <a:gd name="connsiteY0" fmla="*/ 757953 h 1100850"/>
                  <a:gd name="connsiteX1" fmla="*/ 960755 w 1059861"/>
                  <a:gd name="connsiteY1" fmla="*/ 1048976 h 1100850"/>
                  <a:gd name="connsiteX2" fmla="*/ 959584 w 1059861"/>
                  <a:gd name="connsiteY2" fmla="*/ 972268 h 1100850"/>
                  <a:gd name="connsiteX3" fmla="*/ 984178 w 1059861"/>
                  <a:gd name="connsiteY3" fmla="*/ 727505 h 1100850"/>
                  <a:gd name="connsiteX4" fmla="*/ 949044 w 1059861"/>
                  <a:gd name="connsiteY4" fmla="*/ 534270 h 1100850"/>
                  <a:gd name="connsiteX5" fmla="*/ 927379 w 1059861"/>
                  <a:gd name="connsiteY5" fmla="*/ 478642 h 1100850"/>
                  <a:gd name="connsiteX6" fmla="*/ 868823 w 1059861"/>
                  <a:gd name="connsiteY6" fmla="*/ 418329 h 1100850"/>
                  <a:gd name="connsiteX7" fmla="*/ 648653 w 1059861"/>
                  <a:gd name="connsiteY7" fmla="*/ 365043 h 1100850"/>
                  <a:gd name="connsiteX8" fmla="*/ 348261 w 1059861"/>
                  <a:gd name="connsiteY8" fmla="*/ 373827 h 1100850"/>
                  <a:gd name="connsiteX9" fmla="*/ 195430 w 1059861"/>
                  <a:gd name="connsiteY9" fmla="*/ 421843 h 1100850"/>
                  <a:gd name="connsiteX10" fmla="*/ 155026 w 1059861"/>
                  <a:gd name="connsiteY10" fmla="*/ 464003 h 1100850"/>
                  <a:gd name="connsiteX11" fmla="*/ 91786 w 1059861"/>
                  <a:gd name="connsiteY11" fmla="*/ 672462 h 1100850"/>
                  <a:gd name="connsiteX12" fmla="*/ 96470 w 1059861"/>
                  <a:gd name="connsiteY12" fmla="*/ 824122 h 1100850"/>
                  <a:gd name="connsiteX13" fmla="*/ 105254 w 1059861"/>
                  <a:gd name="connsiteY13" fmla="*/ 1102262 h 1100850"/>
                  <a:gd name="connsiteX14" fmla="*/ 30888 w 1059861"/>
                  <a:gd name="connsiteY14" fmla="*/ 770836 h 1100850"/>
                  <a:gd name="connsiteX15" fmla="*/ 1024 w 1059861"/>
                  <a:gd name="connsiteY15" fmla="*/ 550666 h 1100850"/>
                  <a:gd name="connsiteX16" fmla="*/ 9222 w 1059861"/>
                  <a:gd name="connsiteY16" fmla="*/ 403690 h 1100850"/>
                  <a:gd name="connsiteX17" fmla="*/ 127505 w 1059861"/>
                  <a:gd name="connsiteY17" fmla="*/ 161854 h 1100850"/>
                  <a:gd name="connsiteX18" fmla="*/ 299074 w 1059861"/>
                  <a:gd name="connsiteY18" fmla="*/ 47085 h 1100850"/>
                  <a:gd name="connsiteX19" fmla="*/ 810852 w 1059861"/>
                  <a:gd name="connsiteY19" fmla="*/ 55868 h 1100850"/>
                  <a:gd name="connsiteX20" fmla="*/ 1032194 w 1059861"/>
                  <a:gd name="connsiteY20" fmla="*/ 321127 h 1100850"/>
                  <a:gd name="connsiteX21" fmla="*/ 1048004 w 1059861"/>
                  <a:gd name="connsiteY21" fmla="*/ 757953 h 110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59861" h="1100850">
                    <a:moveTo>
                      <a:pt x="1048004" y="757953"/>
                    </a:moveTo>
                    <a:cubicBezTo>
                      <a:pt x="1028095" y="857498"/>
                      <a:pt x="991790" y="952359"/>
                      <a:pt x="960755" y="1048976"/>
                    </a:cubicBezTo>
                    <a:cubicBezTo>
                      <a:pt x="956071" y="1023212"/>
                      <a:pt x="956657" y="998033"/>
                      <a:pt x="959584" y="972268"/>
                    </a:cubicBezTo>
                    <a:cubicBezTo>
                      <a:pt x="967782" y="890875"/>
                      <a:pt x="975394" y="808897"/>
                      <a:pt x="984178" y="727505"/>
                    </a:cubicBezTo>
                    <a:cubicBezTo>
                      <a:pt x="991790" y="659580"/>
                      <a:pt x="970710" y="596925"/>
                      <a:pt x="949044" y="534270"/>
                    </a:cubicBezTo>
                    <a:cubicBezTo>
                      <a:pt x="942603" y="515532"/>
                      <a:pt x="932649" y="497380"/>
                      <a:pt x="927379" y="478642"/>
                    </a:cubicBezTo>
                    <a:cubicBezTo>
                      <a:pt x="918595" y="447607"/>
                      <a:pt x="896929" y="431212"/>
                      <a:pt x="868823" y="418329"/>
                    </a:cubicBezTo>
                    <a:cubicBezTo>
                      <a:pt x="798556" y="386123"/>
                      <a:pt x="724189" y="372656"/>
                      <a:pt x="648653" y="365043"/>
                    </a:cubicBezTo>
                    <a:cubicBezTo>
                      <a:pt x="548522" y="355089"/>
                      <a:pt x="447806" y="356845"/>
                      <a:pt x="348261" y="373827"/>
                    </a:cubicBezTo>
                    <a:cubicBezTo>
                      <a:pt x="294975" y="383196"/>
                      <a:pt x="243446" y="396078"/>
                      <a:pt x="195430" y="421843"/>
                    </a:cubicBezTo>
                    <a:cubicBezTo>
                      <a:pt x="177277" y="431797"/>
                      <a:pt x="163224" y="444094"/>
                      <a:pt x="155026" y="464003"/>
                    </a:cubicBezTo>
                    <a:cubicBezTo>
                      <a:pt x="127505" y="531928"/>
                      <a:pt x="100569" y="599267"/>
                      <a:pt x="91786" y="672462"/>
                    </a:cubicBezTo>
                    <a:cubicBezTo>
                      <a:pt x="85930" y="722820"/>
                      <a:pt x="93543" y="773764"/>
                      <a:pt x="96470" y="824122"/>
                    </a:cubicBezTo>
                    <a:cubicBezTo>
                      <a:pt x="101155" y="916640"/>
                      <a:pt x="112281" y="1009158"/>
                      <a:pt x="105254" y="1102262"/>
                    </a:cubicBezTo>
                    <a:cubicBezTo>
                      <a:pt x="73048" y="993348"/>
                      <a:pt x="51968" y="882092"/>
                      <a:pt x="30888" y="770836"/>
                    </a:cubicBezTo>
                    <a:cubicBezTo>
                      <a:pt x="15663" y="697641"/>
                      <a:pt x="-4831" y="624446"/>
                      <a:pt x="1024" y="550666"/>
                    </a:cubicBezTo>
                    <a:cubicBezTo>
                      <a:pt x="5123" y="501479"/>
                      <a:pt x="8637" y="452877"/>
                      <a:pt x="9222" y="403690"/>
                    </a:cubicBezTo>
                    <a:cubicBezTo>
                      <a:pt x="10393" y="310587"/>
                      <a:pt x="73048" y="233878"/>
                      <a:pt x="127505" y="161854"/>
                    </a:cubicBezTo>
                    <a:cubicBezTo>
                      <a:pt x="172008" y="103299"/>
                      <a:pt x="233491" y="72264"/>
                      <a:pt x="299074" y="47085"/>
                    </a:cubicBezTo>
                    <a:cubicBezTo>
                      <a:pt x="470643" y="-18498"/>
                      <a:pt x="642211" y="-15570"/>
                      <a:pt x="810852" y="55868"/>
                    </a:cubicBezTo>
                    <a:cubicBezTo>
                      <a:pt x="929135" y="105641"/>
                      <a:pt x="1002330" y="195817"/>
                      <a:pt x="1032194" y="321127"/>
                    </a:cubicBezTo>
                    <a:cubicBezTo>
                      <a:pt x="1066741" y="466345"/>
                      <a:pt x="1073183" y="611564"/>
                      <a:pt x="1048004" y="757953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FFA98CC-F76F-C7F9-F59A-0CFECA77590D}"/>
                  </a:ext>
                </a:extLst>
              </p:cNvPr>
              <p:cNvSpPr/>
              <p:nvPr/>
            </p:nvSpPr>
            <p:spPr>
              <a:xfrm>
                <a:off x="8076145" y="5624110"/>
                <a:ext cx="878338" cy="363047"/>
              </a:xfrm>
              <a:custGeom>
                <a:avLst/>
                <a:gdLst>
                  <a:gd name="connsiteX0" fmla="*/ 668708 w 878338"/>
                  <a:gd name="connsiteY0" fmla="*/ 295859 h 363046"/>
                  <a:gd name="connsiteX1" fmla="*/ 247106 w 878338"/>
                  <a:gd name="connsiteY1" fmla="*/ 302886 h 363046"/>
                  <a:gd name="connsiteX2" fmla="*/ 230710 w 878338"/>
                  <a:gd name="connsiteY2" fmla="*/ 294103 h 363046"/>
                  <a:gd name="connsiteX3" fmla="*/ 169812 w 878338"/>
                  <a:gd name="connsiteY3" fmla="*/ 246087 h 363046"/>
                  <a:gd name="connsiteX4" fmla="*/ 3513 w 878338"/>
                  <a:gd name="connsiteY4" fmla="*/ 30601 h 363046"/>
                  <a:gd name="connsiteX5" fmla="*/ 0 w 878338"/>
                  <a:gd name="connsiteY5" fmla="*/ 19475 h 363046"/>
                  <a:gd name="connsiteX6" fmla="*/ 10540 w 878338"/>
                  <a:gd name="connsiteY6" fmla="*/ 27088 h 363046"/>
                  <a:gd name="connsiteX7" fmla="*/ 307418 w 878338"/>
                  <a:gd name="connsiteY7" fmla="*/ 235547 h 363046"/>
                  <a:gd name="connsiteX8" fmla="*/ 423359 w 878338"/>
                  <a:gd name="connsiteY8" fmla="*/ 222664 h 363046"/>
                  <a:gd name="connsiteX9" fmla="*/ 462591 w 878338"/>
                  <a:gd name="connsiteY9" fmla="*/ 219737 h 363046"/>
                  <a:gd name="connsiteX10" fmla="*/ 666951 w 878338"/>
                  <a:gd name="connsiteY10" fmla="*/ 200413 h 363046"/>
                  <a:gd name="connsiteX11" fmla="*/ 869555 w 878338"/>
                  <a:gd name="connsiteY11" fmla="*/ 8935 h 363046"/>
                  <a:gd name="connsiteX12" fmla="*/ 881266 w 878338"/>
                  <a:gd name="connsiteY12" fmla="*/ 152 h 363046"/>
                  <a:gd name="connsiteX13" fmla="*/ 668708 w 878338"/>
                  <a:gd name="connsiteY13" fmla="*/ 295859 h 36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8338" h="363046">
                    <a:moveTo>
                      <a:pt x="668708" y="295859"/>
                    </a:moveTo>
                    <a:cubicBezTo>
                      <a:pt x="529345" y="382522"/>
                      <a:pt x="389396" y="391891"/>
                      <a:pt x="247106" y="302886"/>
                    </a:cubicBezTo>
                    <a:cubicBezTo>
                      <a:pt x="241836" y="299958"/>
                      <a:pt x="236566" y="297030"/>
                      <a:pt x="230710" y="294103"/>
                    </a:cubicBezTo>
                    <a:cubicBezTo>
                      <a:pt x="212558" y="275365"/>
                      <a:pt x="189721" y="262482"/>
                      <a:pt x="169812" y="246087"/>
                    </a:cubicBezTo>
                    <a:cubicBezTo>
                      <a:pt x="96617" y="187531"/>
                      <a:pt x="35134" y="120777"/>
                      <a:pt x="3513" y="30601"/>
                    </a:cubicBezTo>
                    <a:cubicBezTo>
                      <a:pt x="2342" y="27088"/>
                      <a:pt x="1171" y="23574"/>
                      <a:pt x="0" y="19475"/>
                    </a:cubicBezTo>
                    <a:cubicBezTo>
                      <a:pt x="6441" y="18890"/>
                      <a:pt x="7612" y="24160"/>
                      <a:pt x="10540" y="27088"/>
                    </a:cubicBezTo>
                    <a:cubicBezTo>
                      <a:pt x="89005" y="125462"/>
                      <a:pt x="182694" y="203926"/>
                      <a:pt x="307418" y="235547"/>
                    </a:cubicBezTo>
                    <a:cubicBezTo>
                      <a:pt x="346651" y="245501"/>
                      <a:pt x="386469" y="243159"/>
                      <a:pt x="423359" y="222664"/>
                    </a:cubicBezTo>
                    <a:cubicBezTo>
                      <a:pt x="436241" y="215638"/>
                      <a:pt x="449124" y="212710"/>
                      <a:pt x="462591" y="219737"/>
                    </a:cubicBezTo>
                    <a:cubicBezTo>
                      <a:pt x="534615" y="254870"/>
                      <a:pt x="601369" y="240817"/>
                      <a:pt x="666951" y="200413"/>
                    </a:cubicBezTo>
                    <a:cubicBezTo>
                      <a:pt x="747759" y="150055"/>
                      <a:pt x="815684" y="87400"/>
                      <a:pt x="869555" y="8935"/>
                    </a:cubicBezTo>
                    <a:cubicBezTo>
                      <a:pt x="872483" y="4836"/>
                      <a:pt x="874239" y="-1019"/>
                      <a:pt x="881266" y="152"/>
                    </a:cubicBezTo>
                    <a:cubicBezTo>
                      <a:pt x="858430" y="133074"/>
                      <a:pt x="779379" y="225592"/>
                      <a:pt x="668708" y="295859"/>
                    </a:cubicBezTo>
                    <a:close/>
                  </a:path>
                </a:pathLst>
              </a:custGeom>
              <a:solidFill>
                <a:srgbClr val="2D1F1F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4029BC-1381-B608-1777-88963A3CC72E}"/>
              </a:ext>
            </a:extLst>
          </p:cNvPr>
          <p:cNvGrpSpPr/>
          <p:nvPr/>
        </p:nvGrpSpPr>
        <p:grpSpPr>
          <a:xfrm>
            <a:off x="7327071" y="4243371"/>
            <a:ext cx="1247857" cy="1247857"/>
            <a:chOff x="5914525" y="3222230"/>
            <a:chExt cx="1741367" cy="174136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806D1E-3236-6306-0692-E59820020BC0}"/>
                </a:ext>
              </a:extLst>
            </p:cNvPr>
            <p:cNvSpPr/>
            <p:nvPr/>
          </p:nvSpPr>
          <p:spPr>
            <a:xfrm>
              <a:off x="5914525" y="322223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3A5E149-0A57-8328-605A-022CC1EABC47}"/>
                </a:ext>
              </a:extLst>
            </p:cNvPr>
            <p:cNvGrpSpPr/>
            <p:nvPr/>
          </p:nvGrpSpPr>
          <p:grpSpPr>
            <a:xfrm>
              <a:off x="6188520" y="3478652"/>
              <a:ext cx="1193376" cy="1228522"/>
              <a:chOff x="6162914" y="3415961"/>
              <a:chExt cx="1193376" cy="122852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8522811-9479-6944-AAAB-4933A439C26F}"/>
                  </a:ext>
                </a:extLst>
              </p:cNvPr>
              <p:cNvSpPr/>
              <p:nvPr/>
            </p:nvSpPr>
            <p:spPr>
              <a:xfrm>
                <a:off x="6461289" y="3415961"/>
                <a:ext cx="605647" cy="1035692"/>
              </a:xfrm>
              <a:custGeom>
                <a:avLst/>
                <a:gdLst>
                  <a:gd name="connsiteX0" fmla="*/ 216364 w 989594"/>
                  <a:gd name="connsiteY0" fmla="*/ 1501182 h 1692265"/>
                  <a:gd name="connsiteX1" fmla="*/ 128530 w 989594"/>
                  <a:gd name="connsiteY1" fmla="*/ 1386412 h 1692265"/>
                  <a:gd name="connsiteX2" fmla="*/ 36597 w 989594"/>
                  <a:gd name="connsiteY2" fmla="*/ 1159215 h 1692265"/>
                  <a:gd name="connsiteX3" fmla="*/ 35426 w 989594"/>
                  <a:gd name="connsiteY3" fmla="*/ 1145162 h 1692265"/>
                  <a:gd name="connsiteX4" fmla="*/ 13175 w 989594"/>
                  <a:gd name="connsiteY4" fmla="*/ 938460 h 1692265"/>
                  <a:gd name="connsiteX5" fmla="*/ 2635 w 989594"/>
                  <a:gd name="connsiteY5" fmla="*/ 839500 h 1692265"/>
                  <a:gd name="connsiteX6" fmla="*/ 6734 w 989594"/>
                  <a:gd name="connsiteY6" fmla="*/ 783872 h 1692265"/>
                  <a:gd name="connsiteX7" fmla="*/ 1464 w 989594"/>
                  <a:gd name="connsiteY7" fmla="*/ 670274 h 1692265"/>
                  <a:gd name="connsiteX8" fmla="*/ 3806 w 989594"/>
                  <a:gd name="connsiteY8" fmla="*/ 643338 h 1692265"/>
                  <a:gd name="connsiteX9" fmla="*/ 1464 w 989594"/>
                  <a:gd name="connsiteY9" fmla="*/ 458301 h 1692265"/>
                  <a:gd name="connsiteX10" fmla="*/ 43624 w 989594"/>
                  <a:gd name="connsiteY10" fmla="*/ 223492 h 1692265"/>
                  <a:gd name="connsiteX11" fmla="*/ 50065 w 989594"/>
                  <a:gd name="connsiteY11" fmla="*/ 206511 h 1692265"/>
                  <a:gd name="connsiteX12" fmla="*/ 65875 w 989594"/>
                  <a:gd name="connsiteY12" fmla="*/ 169035 h 1692265"/>
                  <a:gd name="connsiteX13" fmla="*/ 139656 w 989594"/>
                  <a:gd name="connsiteY13" fmla="*/ 101110 h 1692265"/>
                  <a:gd name="connsiteX14" fmla="*/ 165420 w 989594"/>
                  <a:gd name="connsiteY14" fmla="*/ 85300 h 1692265"/>
                  <a:gd name="connsiteX15" fmla="*/ 296000 w 989594"/>
                  <a:gd name="connsiteY15" fmla="*/ 27915 h 1692265"/>
                  <a:gd name="connsiteX16" fmla="*/ 481037 w 989594"/>
                  <a:gd name="connsiteY16" fmla="*/ 2151 h 1692265"/>
                  <a:gd name="connsiteX17" fmla="*/ 776158 w 989594"/>
                  <a:gd name="connsiteY17" fmla="*/ 57193 h 1692265"/>
                  <a:gd name="connsiteX18" fmla="*/ 900297 w 989594"/>
                  <a:gd name="connsiteY18" fmla="*/ 173720 h 1692265"/>
                  <a:gd name="connsiteX19" fmla="*/ 993401 w 989594"/>
                  <a:gd name="connsiteY19" fmla="*/ 525641 h 1692265"/>
                  <a:gd name="connsiteX20" fmla="*/ 988716 w 989594"/>
                  <a:gd name="connsiteY20" fmla="*/ 647437 h 1692265"/>
                  <a:gd name="connsiteX21" fmla="*/ 991059 w 989594"/>
                  <a:gd name="connsiteY21" fmla="*/ 674958 h 1692265"/>
                  <a:gd name="connsiteX22" fmla="*/ 981690 w 989594"/>
                  <a:gd name="connsiteY22" fmla="*/ 874634 h 1692265"/>
                  <a:gd name="connsiteX23" fmla="*/ 965880 w 989594"/>
                  <a:gd name="connsiteY23" fmla="*/ 953099 h 1692265"/>
                  <a:gd name="connsiteX24" fmla="*/ 955339 w 989594"/>
                  <a:gd name="connsiteY24" fmla="*/ 1105344 h 1692265"/>
                  <a:gd name="connsiteX25" fmla="*/ 911423 w 989594"/>
                  <a:gd name="connsiteY25" fmla="*/ 1322001 h 1692265"/>
                  <a:gd name="connsiteX26" fmla="*/ 832372 w 989594"/>
                  <a:gd name="connsiteY26" fmla="*/ 1481273 h 1692265"/>
                  <a:gd name="connsiteX27" fmla="*/ 810121 w 989594"/>
                  <a:gd name="connsiteY27" fmla="*/ 1511136 h 1692265"/>
                  <a:gd name="connsiteX28" fmla="*/ 777330 w 989594"/>
                  <a:gd name="connsiteY28" fmla="*/ 1555639 h 1692265"/>
                  <a:gd name="connsiteX29" fmla="*/ 644993 w 989594"/>
                  <a:gd name="connsiteY29" fmla="*/ 1663382 h 1692265"/>
                  <a:gd name="connsiteX30" fmla="*/ 517341 w 989594"/>
                  <a:gd name="connsiteY30" fmla="*/ 1692660 h 1692265"/>
                  <a:gd name="connsiteX31" fmla="*/ 304783 w 989594"/>
                  <a:gd name="connsiteY31" fmla="*/ 1592529 h 1692265"/>
                  <a:gd name="connsiteX32" fmla="*/ 231003 w 989594"/>
                  <a:gd name="connsiteY32" fmla="*/ 1524019 h 1692265"/>
                  <a:gd name="connsiteX33" fmla="*/ 216364 w 989594"/>
                  <a:gd name="connsiteY33" fmla="*/ 1501182 h 169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594" h="1692265">
                    <a:moveTo>
                      <a:pt x="216364" y="1501182"/>
                    </a:moveTo>
                    <a:cubicBezTo>
                      <a:pt x="186501" y="1463120"/>
                      <a:pt x="153709" y="1427987"/>
                      <a:pt x="128530" y="1386412"/>
                    </a:cubicBezTo>
                    <a:cubicBezTo>
                      <a:pt x="85784" y="1316731"/>
                      <a:pt x="59434" y="1272814"/>
                      <a:pt x="36597" y="1159215"/>
                    </a:cubicBezTo>
                    <a:cubicBezTo>
                      <a:pt x="36597" y="1154531"/>
                      <a:pt x="37183" y="1149261"/>
                      <a:pt x="35426" y="1145162"/>
                    </a:cubicBezTo>
                    <a:cubicBezTo>
                      <a:pt x="16103" y="1065526"/>
                      <a:pt x="23130" y="1008141"/>
                      <a:pt x="13175" y="938460"/>
                    </a:cubicBezTo>
                    <a:cubicBezTo>
                      <a:pt x="2635" y="906254"/>
                      <a:pt x="878" y="872877"/>
                      <a:pt x="2635" y="839500"/>
                    </a:cubicBezTo>
                    <a:cubicBezTo>
                      <a:pt x="3806" y="820762"/>
                      <a:pt x="3806" y="802024"/>
                      <a:pt x="6734" y="783872"/>
                    </a:cubicBezTo>
                    <a:cubicBezTo>
                      <a:pt x="12590" y="745225"/>
                      <a:pt x="7319" y="707749"/>
                      <a:pt x="1464" y="670274"/>
                    </a:cubicBezTo>
                    <a:cubicBezTo>
                      <a:pt x="293" y="661490"/>
                      <a:pt x="-2049" y="651536"/>
                      <a:pt x="3806" y="643338"/>
                    </a:cubicBezTo>
                    <a:cubicBezTo>
                      <a:pt x="-878" y="581854"/>
                      <a:pt x="-293" y="520371"/>
                      <a:pt x="1464" y="458301"/>
                    </a:cubicBezTo>
                    <a:cubicBezTo>
                      <a:pt x="4392" y="373981"/>
                      <a:pt x="10247" y="298444"/>
                      <a:pt x="43624" y="223492"/>
                    </a:cubicBezTo>
                    <a:cubicBezTo>
                      <a:pt x="45966" y="218222"/>
                      <a:pt x="51236" y="212952"/>
                      <a:pt x="50065" y="206511"/>
                    </a:cubicBezTo>
                    <a:cubicBezTo>
                      <a:pt x="49480" y="191286"/>
                      <a:pt x="57678" y="179575"/>
                      <a:pt x="65875" y="169035"/>
                    </a:cubicBezTo>
                    <a:cubicBezTo>
                      <a:pt x="81685" y="149712"/>
                      <a:pt x="116233" y="113993"/>
                      <a:pt x="139656" y="101110"/>
                    </a:cubicBezTo>
                    <a:cubicBezTo>
                      <a:pt x="147854" y="94669"/>
                      <a:pt x="156051" y="89399"/>
                      <a:pt x="165420" y="85300"/>
                    </a:cubicBezTo>
                    <a:cubicBezTo>
                      <a:pt x="209337" y="66562"/>
                      <a:pt x="253254" y="48410"/>
                      <a:pt x="296000" y="27915"/>
                    </a:cubicBezTo>
                    <a:cubicBezTo>
                      <a:pt x="355142" y="-191"/>
                      <a:pt x="416625" y="-3119"/>
                      <a:pt x="481037" y="2151"/>
                    </a:cubicBezTo>
                    <a:cubicBezTo>
                      <a:pt x="581753" y="10349"/>
                      <a:pt x="680712" y="22060"/>
                      <a:pt x="776158" y="57193"/>
                    </a:cubicBezTo>
                    <a:cubicBezTo>
                      <a:pt x="830615" y="77688"/>
                      <a:pt x="872776" y="122776"/>
                      <a:pt x="900297" y="173720"/>
                    </a:cubicBezTo>
                    <a:cubicBezTo>
                      <a:pt x="960024" y="283219"/>
                      <a:pt x="998671" y="398574"/>
                      <a:pt x="993401" y="525641"/>
                    </a:cubicBezTo>
                    <a:cubicBezTo>
                      <a:pt x="991644" y="566044"/>
                      <a:pt x="991059" y="606448"/>
                      <a:pt x="988716" y="647437"/>
                    </a:cubicBezTo>
                    <a:cubicBezTo>
                      <a:pt x="993401" y="656220"/>
                      <a:pt x="992815" y="665589"/>
                      <a:pt x="991059" y="674958"/>
                    </a:cubicBezTo>
                    <a:cubicBezTo>
                      <a:pt x="978762" y="741126"/>
                      <a:pt x="983446" y="807880"/>
                      <a:pt x="981690" y="874634"/>
                    </a:cubicBezTo>
                    <a:cubicBezTo>
                      <a:pt x="981104" y="901569"/>
                      <a:pt x="982275" y="929091"/>
                      <a:pt x="965880" y="953099"/>
                    </a:cubicBezTo>
                    <a:cubicBezTo>
                      <a:pt x="951241" y="1002871"/>
                      <a:pt x="955339" y="1053815"/>
                      <a:pt x="955339" y="1105344"/>
                    </a:cubicBezTo>
                    <a:cubicBezTo>
                      <a:pt x="954754" y="1179710"/>
                      <a:pt x="923719" y="1249977"/>
                      <a:pt x="911423" y="1322001"/>
                    </a:cubicBezTo>
                    <a:cubicBezTo>
                      <a:pt x="900882" y="1383484"/>
                      <a:pt x="867506" y="1432671"/>
                      <a:pt x="832372" y="1481273"/>
                    </a:cubicBezTo>
                    <a:cubicBezTo>
                      <a:pt x="825345" y="1491227"/>
                      <a:pt x="817148" y="1501182"/>
                      <a:pt x="810121" y="1511136"/>
                    </a:cubicBezTo>
                    <a:cubicBezTo>
                      <a:pt x="805436" y="1530460"/>
                      <a:pt x="790797" y="1543342"/>
                      <a:pt x="777330" y="1555639"/>
                    </a:cubicBezTo>
                    <a:cubicBezTo>
                      <a:pt x="734584" y="1593700"/>
                      <a:pt x="691838" y="1631176"/>
                      <a:pt x="644993" y="1663382"/>
                    </a:cubicBezTo>
                    <a:cubicBezTo>
                      <a:pt x="606346" y="1689732"/>
                      <a:pt x="561844" y="1693245"/>
                      <a:pt x="517341" y="1692660"/>
                    </a:cubicBezTo>
                    <a:cubicBezTo>
                      <a:pt x="431850" y="1691488"/>
                      <a:pt x="363339" y="1651670"/>
                      <a:pt x="304783" y="1592529"/>
                    </a:cubicBezTo>
                    <a:cubicBezTo>
                      <a:pt x="280776" y="1568521"/>
                      <a:pt x="253840" y="1548612"/>
                      <a:pt x="231003" y="1524019"/>
                    </a:cubicBezTo>
                    <a:cubicBezTo>
                      <a:pt x="224562" y="1517578"/>
                      <a:pt x="216364" y="1511722"/>
                      <a:pt x="216364" y="1501182"/>
                    </a:cubicBezTo>
                    <a:close/>
                  </a:path>
                </a:pathLst>
              </a:custGeom>
              <a:solidFill>
                <a:srgbClr val="714B2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2F9A753-0F7C-DCC8-EEA3-5BA28674BB28}"/>
                  </a:ext>
                </a:extLst>
              </p:cNvPr>
              <p:cNvSpPr/>
              <p:nvPr/>
            </p:nvSpPr>
            <p:spPr>
              <a:xfrm>
                <a:off x="6162914" y="4357786"/>
                <a:ext cx="1193376" cy="286697"/>
              </a:xfrm>
              <a:custGeom>
                <a:avLst/>
                <a:gdLst>
                  <a:gd name="connsiteX0" fmla="*/ 1948526 w 1949911"/>
                  <a:gd name="connsiteY0" fmla="*/ 469970 h 468447"/>
                  <a:gd name="connsiteX1" fmla="*/ 1143968 w 1949911"/>
                  <a:gd name="connsiteY1" fmla="*/ 469970 h 468447"/>
                  <a:gd name="connsiteX2" fmla="*/ 27307 w 1949911"/>
                  <a:gd name="connsiteY2" fmla="*/ 469970 h 468447"/>
                  <a:gd name="connsiteX3" fmla="*/ 2128 w 1949911"/>
                  <a:gd name="connsiteY3" fmla="*/ 440107 h 468447"/>
                  <a:gd name="connsiteX4" fmla="*/ 53071 w 1949911"/>
                  <a:gd name="connsiteY4" fmla="*/ 275565 h 468447"/>
                  <a:gd name="connsiteX5" fmla="*/ 278511 w 1949911"/>
                  <a:gd name="connsiteY5" fmla="*/ 94041 h 468447"/>
                  <a:gd name="connsiteX6" fmla="*/ 557238 w 1949911"/>
                  <a:gd name="connsiteY6" fmla="*/ 6208 h 468447"/>
                  <a:gd name="connsiteX7" fmla="*/ 581831 w 1949911"/>
                  <a:gd name="connsiteY7" fmla="*/ 352 h 468447"/>
                  <a:gd name="connsiteX8" fmla="*/ 596470 w 1949911"/>
                  <a:gd name="connsiteY8" fmla="*/ 29044 h 468447"/>
                  <a:gd name="connsiteX9" fmla="*/ 885151 w 1949911"/>
                  <a:gd name="connsiteY9" fmla="*/ 335877 h 468447"/>
                  <a:gd name="connsiteX10" fmla="*/ 1067259 w 1949911"/>
                  <a:gd name="connsiteY10" fmla="*/ 331193 h 468447"/>
                  <a:gd name="connsiteX11" fmla="*/ 1354769 w 1949911"/>
                  <a:gd name="connsiteY11" fmla="*/ 36071 h 468447"/>
                  <a:gd name="connsiteX12" fmla="*/ 1375849 w 1949911"/>
                  <a:gd name="connsiteY12" fmla="*/ 938 h 468447"/>
                  <a:gd name="connsiteX13" fmla="*/ 1677997 w 1949911"/>
                  <a:gd name="connsiteY13" fmla="*/ 96384 h 468447"/>
                  <a:gd name="connsiteX14" fmla="*/ 1947940 w 1949911"/>
                  <a:gd name="connsiteY14" fmla="*/ 423126 h 468447"/>
                  <a:gd name="connsiteX15" fmla="*/ 1948526 w 1949911"/>
                  <a:gd name="connsiteY15" fmla="*/ 469970 h 4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49911" h="468447">
                    <a:moveTo>
                      <a:pt x="1948526" y="469970"/>
                    </a:moveTo>
                    <a:cubicBezTo>
                      <a:pt x="1680340" y="469970"/>
                      <a:pt x="1412154" y="469970"/>
                      <a:pt x="1143968" y="469970"/>
                    </a:cubicBezTo>
                    <a:cubicBezTo>
                      <a:pt x="771552" y="469970"/>
                      <a:pt x="399722" y="469970"/>
                      <a:pt x="27307" y="469970"/>
                    </a:cubicBezTo>
                    <a:cubicBezTo>
                      <a:pt x="-3142" y="469970"/>
                      <a:pt x="-1971" y="469970"/>
                      <a:pt x="2128" y="440107"/>
                    </a:cubicBezTo>
                    <a:cubicBezTo>
                      <a:pt x="10325" y="382722"/>
                      <a:pt x="24964" y="327094"/>
                      <a:pt x="53071" y="275565"/>
                    </a:cubicBezTo>
                    <a:cubicBezTo>
                      <a:pt x="103429" y="184803"/>
                      <a:pt x="178381" y="122734"/>
                      <a:pt x="278511" y="94041"/>
                    </a:cubicBezTo>
                    <a:cubicBezTo>
                      <a:pt x="372201" y="67691"/>
                      <a:pt x="464134" y="34900"/>
                      <a:pt x="557238" y="6208"/>
                    </a:cubicBezTo>
                    <a:cubicBezTo>
                      <a:pt x="565435" y="3865"/>
                      <a:pt x="573048" y="-1405"/>
                      <a:pt x="581831" y="352"/>
                    </a:cubicBezTo>
                    <a:cubicBezTo>
                      <a:pt x="591786" y="7379"/>
                      <a:pt x="592371" y="19090"/>
                      <a:pt x="596470" y="29044"/>
                    </a:cubicBezTo>
                    <a:cubicBezTo>
                      <a:pt x="650341" y="171335"/>
                      <a:pt x="744031" y="274394"/>
                      <a:pt x="885151" y="335877"/>
                    </a:cubicBezTo>
                    <a:cubicBezTo>
                      <a:pt x="948391" y="363399"/>
                      <a:pt x="1005776" y="359885"/>
                      <a:pt x="1067259" y="331193"/>
                    </a:cubicBezTo>
                    <a:cubicBezTo>
                      <a:pt x="1200181" y="267952"/>
                      <a:pt x="1296213" y="170750"/>
                      <a:pt x="1354769" y="36071"/>
                    </a:cubicBezTo>
                    <a:cubicBezTo>
                      <a:pt x="1360039" y="23774"/>
                      <a:pt x="1362381" y="8550"/>
                      <a:pt x="1375849" y="938"/>
                    </a:cubicBezTo>
                    <a:cubicBezTo>
                      <a:pt x="1477151" y="31972"/>
                      <a:pt x="1577281" y="64763"/>
                      <a:pt x="1677997" y="96384"/>
                    </a:cubicBezTo>
                    <a:cubicBezTo>
                      <a:pt x="1836684" y="146742"/>
                      <a:pt x="1922761" y="260926"/>
                      <a:pt x="1947940" y="423126"/>
                    </a:cubicBezTo>
                    <a:cubicBezTo>
                      <a:pt x="1950282" y="438350"/>
                      <a:pt x="1958480" y="454160"/>
                      <a:pt x="1948526" y="4699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80A0DD0-AA6F-42C7-87F9-68B1B4383E6F}"/>
                  </a:ext>
                </a:extLst>
              </p:cNvPr>
              <p:cNvSpPr/>
              <p:nvPr/>
            </p:nvSpPr>
            <p:spPr>
              <a:xfrm>
                <a:off x="6413005" y="3571603"/>
                <a:ext cx="696472" cy="1011170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863E250-5421-B537-EE9E-82522173FA00}"/>
              </a:ext>
            </a:extLst>
          </p:cNvPr>
          <p:cNvCxnSpPr>
            <a:cxnSpLocks/>
            <a:stCxn id="27" idx="7"/>
            <a:endCxn id="111" idx="2"/>
          </p:cNvCxnSpPr>
          <p:nvPr/>
        </p:nvCxnSpPr>
        <p:spPr>
          <a:xfrm flipV="1">
            <a:off x="3058887" y="795527"/>
            <a:ext cx="1173284" cy="2020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35BF035-5F6C-26EB-FF78-41E47B0DCA36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037867" y="2263299"/>
            <a:ext cx="698949" cy="10720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99ADCE-4361-A302-558F-E573A8583F23}"/>
              </a:ext>
            </a:extLst>
          </p:cNvPr>
          <p:cNvCxnSpPr>
            <a:cxnSpLocks/>
            <a:stCxn id="114" idx="4"/>
            <a:endCxn id="112" idx="7"/>
          </p:cNvCxnSpPr>
          <p:nvPr/>
        </p:nvCxnSpPr>
        <p:spPr>
          <a:xfrm flipH="1">
            <a:off x="4870878" y="4552894"/>
            <a:ext cx="709951" cy="13523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5D0450D-57C0-A940-3D32-D28B60732EB8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>
          <a:xfrm flipH="1">
            <a:off x="7951000" y="3327426"/>
            <a:ext cx="129695" cy="9159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8696481-956B-E098-3D6D-00AB13894506}"/>
              </a:ext>
            </a:extLst>
          </p:cNvPr>
          <p:cNvCxnSpPr>
            <a:cxnSpLocks/>
            <a:stCxn id="3" idx="3"/>
            <a:endCxn id="55" idx="7"/>
          </p:cNvCxnSpPr>
          <p:nvPr/>
        </p:nvCxnSpPr>
        <p:spPr>
          <a:xfrm flipH="1">
            <a:off x="4208141" y="3379314"/>
            <a:ext cx="475310" cy="1512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A85F653-8756-8C02-A29C-F9F7F0A0759E}"/>
              </a:ext>
            </a:extLst>
          </p:cNvPr>
          <p:cNvCxnSpPr>
            <a:cxnSpLocks/>
            <a:stCxn id="56" idx="1"/>
            <a:endCxn id="117" idx="6"/>
          </p:cNvCxnSpPr>
          <p:nvPr/>
        </p:nvCxnSpPr>
        <p:spPr>
          <a:xfrm flipH="1" flipV="1">
            <a:off x="6208183" y="1894661"/>
            <a:ext cx="1535663" cy="6195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14CCE9B-D1B1-27EF-868C-BA6B91A7686E}"/>
              </a:ext>
            </a:extLst>
          </p:cNvPr>
          <p:cNvCxnSpPr>
            <a:cxnSpLocks/>
            <a:stCxn id="54" idx="1"/>
            <a:endCxn id="115" idx="5"/>
          </p:cNvCxnSpPr>
          <p:nvPr/>
        </p:nvCxnSpPr>
        <p:spPr>
          <a:xfrm flipH="1" flipV="1">
            <a:off x="6718468" y="3251084"/>
            <a:ext cx="791347" cy="11750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B40B8E0E-C2AB-A5A6-D49F-E072BE817F24}"/>
              </a:ext>
            </a:extLst>
          </p:cNvPr>
          <p:cNvSpPr/>
          <p:nvPr/>
        </p:nvSpPr>
        <p:spPr>
          <a:xfrm>
            <a:off x="4232171" y="642894"/>
            <a:ext cx="305266" cy="305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E49E4ED-BD0C-E58F-791D-93EF3881BD53}"/>
              </a:ext>
            </a:extLst>
          </p:cNvPr>
          <p:cNvSpPr/>
          <p:nvPr/>
        </p:nvSpPr>
        <p:spPr>
          <a:xfrm>
            <a:off x="4740399" y="5882820"/>
            <a:ext cx="152866" cy="15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DEE77E6-ADBA-CFC1-C155-6DB86A13069C}"/>
              </a:ext>
            </a:extLst>
          </p:cNvPr>
          <p:cNvSpPr/>
          <p:nvPr/>
        </p:nvSpPr>
        <p:spPr>
          <a:xfrm>
            <a:off x="1080560" y="3000081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0C2C7AF-5816-5AF7-AD51-2E1C2178DC24}"/>
              </a:ext>
            </a:extLst>
          </p:cNvPr>
          <p:cNvSpPr/>
          <p:nvPr/>
        </p:nvSpPr>
        <p:spPr>
          <a:xfrm>
            <a:off x="5468051" y="4327338"/>
            <a:ext cx="225556" cy="2255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0CCD7BE-C6EE-7A0F-4248-E6231BC4E775}"/>
              </a:ext>
            </a:extLst>
          </p:cNvPr>
          <p:cNvSpPr/>
          <p:nvPr/>
        </p:nvSpPr>
        <p:spPr>
          <a:xfrm>
            <a:off x="6531128" y="3063744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A9BBD9E-E5D9-54A7-F719-D7C7D379913A}"/>
              </a:ext>
            </a:extLst>
          </p:cNvPr>
          <p:cNvSpPr/>
          <p:nvPr/>
        </p:nvSpPr>
        <p:spPr>
          <a:xfrm>
            <a:off x="6974537" y="860838"/>
            <a:ext cx="219482" cy="219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C388B23-9D4B-8680-F50B-CBA23BEB182C}"/>
              </a:ext>
            </a:extLst>
          </p:cNvPr>
          <p:cNvSpPr/>
          <p:nvPr/>
        </p:nvSpPr>
        <p:spPr>
          <a:xfrm>
            <a:off x="6051993" y="1816566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9" name="Freeform 23">
            <a:extLst>
              <a:ext uri="{FF2B5EF4-FFF2-40B4-BE49-F238E27FC236}">
                <a16:creationId xmlns:a16="http://schemas.microsoft.com/office/drawing/2014/main" id="{C21017E1-E159-B7C2-5550-751B68937237}"/>
              </a:ext>
            </a:extLst>
          </p:cNvPr>
          <p:cNvSpPr>
            <a:spLocks noChangeAspect="1"/>
          </p:cNvSpPr>
          <p:nvPr/>
        </p:nvSpPr>
        <p:spPr>
          <a:xfrm flipH="1">
            <a:off x="1624630" y="4673975"/>
            <a:ext cx="1129850" cy="718890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isometricTopUp">
              <a:rot lat="19500000" lon="1800000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F1987A9-76A9-88A2-959C-143BE9B58F2C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1190301" y="3219563"/>
            <a:ext cx="764000" cy="14488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59B77FE-B73F-7F37-AD64-928DFF9F2686}"/>
              </a:ext>
            </a:extLst>
          </p:cNvPr>
          <p:cNvCxnSpPr>
            <a:cxnSpLocks/>
            <a:stCxn id="27" idx="3"/>
            <a:endCxn id="113" idx="0"/>
          </p:cNvCxnSpPr>
          <p:nvPr/>
        </p:nvCxnSpPr>
        <p:spPr>
          <a:xfrm flipH="1">
            <a:off x="1190301" y="2156870"/>
            <a:ext cx="709303" cy="8432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05FD491-47CD-151E-80F2-62D3E06B8591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508320" y="4473183"/>
            <a:ext cx="757170" cy="3033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4AEC31E-2BE5-3F61-7D27-FF0632481747}"/>
              </a:ext>
            </a:extLst>
          </p:cNvPr>
          <p:cNvCxnSpPr>
            <a:cxnSpLocks/>
            <a:stCxn id="114" idx="2"/>
            <a:endCxn id="55" idx="6"/>
          </p:cNvCxnSpPr>
          <p:nvPr/>
        </p:nvCxnSpPr>
        <p:spPr>
          <a:xfrm flipH="1" flipV="1">
            <a:off x="4403370" y="4001858"/>
            <a:ext cx="1064681" cy="4382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AEA7BE8-0AEA-79A8-BC63-980EA7C64331}"/>
              </a:ext>
            </a:extLst>
          </p:cNvPr>
          <p:cNvCxnSpPr>
            <a:cxnSpLocks/>
            <a:stCxn id="114" idx="6"/>
            <a:endCxn id="54" idx="2"/>
          </p:cNvCxnSpPr>
          <p:nvPr/>
        </p:nvCxnSpPr>
        <p:spPr>
          <a:xfrm>
            <a:off x="5693607" y="4440116"/>
            <a:ext cx="1633464" cy="427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A1454FE-677B-78BD-B56D-13AF6A22329B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5D2750-EECB-1F9C-F0E1-BFD7C9C353D0}"/>
              </a:ext>
            </a:extLst>
          </p:cNvPr>
          <p:cNvCxnSpPr>
            <a:cxnSpLocks/>
            <a:stCxn id="117" idx="3"/>
            <a:endCxn id="3" idx="7"/>
          </p:cNvCxnSpPr>
          <p:nvPr/>
        </p:nvCxnSpPr>
        <p:spPr>
          <a:xfrm flipH="1">
            <a:off x="5554737" y="1949883"/>
            <a:ext cx="520129" cy="5581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0666407-61A1-F0D4-2B48-B21E835D4960}"/>
              </a:ext>
            </a:extLst>
          </p:cNvPr>
          <p:cNvCxnSpPr>
            <a:cxnSpLocks/>
            <a:stCxn id="116" idx="2"/>
            <a:endCxn id="111" idx="6"/>
          </p:cNvCxnSpPr>
          <p:nvPr/>
        </p:nvCxnSpPr>
        <p:spPr>
          <a:xfrm flipH="1" flipV="1">
            <a:off x="4537437" y="795527"/>
            <a:ext cx="2437100" cy="175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658D3CF-AD44-C914-99D3-9417026F581E}"/>
              </a:ext>
            </a:extLst>
          </p:cNvPr>
          <p:cNvCxnSpPr>
            <a:cxnSpLocks/>
            <a:stCxn id="111" idx="4"/>
            <a:endCxn id="3" idx="0"/>
          </p:cNvCxnSpPr>
          <p:nvPr/>
        </p:nvCxnSpPr>
        <p:spPr>
          <a:xfrm>
            <a:off x="4384804" y="948160"/>
            <a:ext cx="734290" cy="13794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9FB6B5A-987C-2C7F-E51A-CDB97E2855C2}"/>
              </a:ext>
            </a:extLst>
          </p:cNvPr>
          <p:cNvCxnSpPr>
            <a:cxnSpLocks/>
            <a:stCxn id="116" idx="3"/>
            <a:endCxn id="117" idx="7"/>
          </p:cNvCxnSpPr>
          <p:nvPr/>
        </p:nvCxnSpPr>
        <p:spPr>
          <a:xfrm flipH="1">
            <a:off x="6185310" y="1048178"/>
            <a:ext cx="821369" cy="7912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6DFB94A-CC05-7871-D962-7194CB28330D}"/>
              </a:ext>
            </a:extLst>
          </p:cNvPr>
          <p:cNvCxnSpPr>
            <a:cxnSpLocks/>
            <a:stCxn id="117" idx="1"/>
            <a:endCxn id="111" idx="5"/>
          </p:cNvCxnSpPr>
          <p:nvPr/>
        </p:nvCxnSpPr>
        <p:spPr>
          <a:xfrm flipH="1" flipV="1">
            <a:off x="4492732" y="903455"/>
            <a:ext cx="1582134" cy="9359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A2765F1-A9AB-B6AA-DF35-8D83F52570DB}"/>
              </a:ext>
            </a:extLst>
          </p:cNvPr>
          <p:cNvCxnSpPr>
            <a:cxnSpLocks/>
            <a:stCxn id="27" idx="5"/>
            <a:endCxn id="3" idx="1"/>
          </p:cNvCxnSpPr>
          <p:nvPr/>
        </p:nvCxnSpPr>
        <p:spPr>
          <a:xfrm>
            <a:off x="3058887" y="2156870"/>
            <a:ext cx="1624564" cy="3511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13B8E94-C55F-266F-D9A3-8C16F377E714}"/>
              </a:ext>
            </a:extLst>
          </p:cNvPr>
          <p:cNvCxnSpPr>
            <a:cxnSpLocks/>
            <a:stCxn id="241" idx="6"/>
            <a:endCxn id="54" idx="3"/>
          </p:cNvCxnSpPr>
          <p:nvPr/>
        </p:nvCxnSpPr>
        <p:spPr>
          <a:xfrm flipV="1">
            <a:off x="6702884" y="5308484"/>
            <a:ext cx="806931" cy="4146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D145810-3274-3FF0-0808-D055462CF5A7}"/>
              </a:ext>
            </a:extLst>
          </p:cNvPr>
          <p:cNvCxnSpPr>
            <a:cxnSpLocks/>
            <a:stCxn id="55" idx="5"/>
            <a:endCxn id="112" idx="1"/>
          </p:cNvCxnSpPr>
          <p:nvPr/>
        </p:nvCxnSpPr>
        <p:spPr>
          <a:xfrm>
            <a:off x="4208141" y="4473183"/>
            <a:ext cx="554645" cy="14320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A1ABA7E-7A60-01A7-7ED8-0D9709E9BCF1}"/>
              </a:ext>
            </a:extLst>
          </p:cNvPr>
          <p:cNvCxnSpPr>
            <a:cxnSpLocks/>
            <a:endCxn id="112" idx="3"/>
          </p:cNvCxnSpPr>
          <p:nvPr/>
        </p:nvCxnSpPr>
        <p:spPr>
          <a:xfrm>
            <a:off x="2412560" y="5259854"/>
            <a:ext cx="2350226" cy="753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E697F85-AE89-44AE-C393-23DFEDA84F50}"/>
              </a:ext>
            </a:extLst>
          </p:cNvPr>
          <p:cNvCxnSpPr>
            <a:cxnSpLocks/>
            <a:stCxn id="55" idx="1"/>
            <a:endCxn id="113" idx="6"/>
          </p:cNvCxnSpPr>
          <p:nvPr/>
        </p:nvCxnSpPr>
        <p:spPr>
          <a:xfrm flipH="1" flipV="1">
            <a:off x="1300042" y="3109822"/>
            <a:ext cx="1965448" cy="4207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32A5DC5-8BFC-E505-FF2B-D58CAD9E6E23}"/>
              </a:ext>
            </a:extLst>
          </p:cNvPr>
          <p:cNvCxnSpPr>
            <a:cxnSpLocks/>
            <a:stCxn id="56" idx="2"/>
            <a:endCxn id="115" idx="7"/>
          </p:cNvCxnSpPr>
          <p:nvPr/>
        </p:nvCxnSpPr>
        <p:spPr>
          <a:xfrm flipH="1">
            <a:off x="6718468" y="2851051"/>
            <a:ext cx="885851" cy="244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784160B-826E-FD0A-322A-F306ED55FCB4}"/>
              </a:ext>
            </a:extLst>
          </p:cNvPr>
          <p:cNvCxnSpPr>
            <a:cxnSpLocks/>
            <a:stCxn id="3" idx="4"/>
            <a:endCxn id="114" idx="0"/>
          </p:cNvCxnSpPr>
          <p:nvPr/>
        </p:nvCxnSpPr>
        <p:spPr>
          <a:xfrm>
            <a:off x="5119094" y="3559763"/>
            <a:ext cx="461735" cy="767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FF5A6E6-4E8D-7220-928B-FDE90CC10D4E}"/>
              </a:ext>
            </a:extLst>
          </p:cNvPr>
          <p:cNvCxnSpPr>
            <a:cxnSpLocks/>
            <a:stCxn id="116" idx="5"/>
            <a:endCxn id="56" idx="0"/>
          </p:cNvCxnSpPr>
          <p:nvPr/>
        </p:nvCxnSpPr>
        <p:spPr>
          <a:xfrm>
            <a:off x="7161877" y="1048178"/>
            <a:ext cx="918818" cy="1326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FA8D6A6-64EF-34E1-7FE7-F39D284C6510}"/>
              </a:ext>
            </a:extLst>
          </p:cNvPr>
          <p:cNvCxnSpPr>
            <a:cxnSpLocks/>
            <a:stCxn id="3" idx="6"/>
            <a:endCxn id="115" idx="2"/>
          </p:cNvCxnSpPr>
          <p:nvPr/>
        </p:nvCxnSpPr>
        <p:spPr>
          <a:xfrm>
            <a:off x="5735186" y="2943671"/>
            <a:ext cx="795942" cy="2298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CC4530E-C3E2-0B77-DC6F-34701347B5BD}"/>
              </a:ext>
            </a:extLst>
          </p:cNvPr>
          <p:cNvCxnSpPr>
            <a:cxnSpLocks/>
            <a:stCxn id="115" idx="3"/>
            <a:endCxn id="114" idx="7"/>
          </p:cNvCxnSpPr>
          <p:nvPr/>
        </p:nvCxnSpPr>
        <p:spPr>
          <a:xfrm flipH="1">
            <a:off x="5660575" y="3251084"/>
            <a:ext cx="902695" cy="110928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CE4F5A5E-271D-C773-A22A-00CB869BCAE4}"/>
              </a:ext>
            </a:extLst>
          </p:cNvPr>
          <p:cNvSpPr/>
          <p:nvPr/>
        </p:nvSpPr>
        <p:spPr>
          <a:xfrm>
            <a:off x="6546694" y="5645063"/>
            <a:ext cx="156190" cy="156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5A22B512-2981-CBBF-13FF-769B5B1E0F1B}"/>
              </a:ext>
            </a:extLst>
          </p:cNvPr>
          <p:cNvCxnSpPr>
            <a:cxnSpLocks/>
            <a:stCxn id="241" idx="1"/>
            <a:endCxn id="114" idx="5"/>
          </p:cNvCxnSpPr>
          <p:nvPr/>
        </p:nvCxnSpPr>
        <p:spPr>
          <a:xfrm flipH="1" flipV="1">
            <a:off x="5660575" y="4519862"/>
            <a:ext cx="908992" cy="1148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5EA29EA8-48AB-1C31-73BD-650DF26C630F}"/>
              </a:ext>
            </a:extLst>
          </p:cNvPr>
          <p:cNvCxnSpPr>
            <a:cxnSpLocks/>
            <a:stCxn id="241" idx="3"/>
            <a:endCxn id="112" idx="5"/>
          </p:cNvCxnSpPr>
          <p:nvPr/>
        </p:nvCxnSpPr>
        <p:spPr>
          <a:xfrm flipH="1">
            <a:off x="4870878" y="5778380"/>
            <a:ext cx="1698689" cy="2349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ular Callout 47">
            <a:extLst>
              <a:ext uri="{FF2B5EF4-FFF2-40B4-BE49-F238E27FC236}">
                <a16:creationId xmlns:a16="http://schemas.microsoft.com/office/drawing/2014/main" id="{C93A7B70-F68E-16D2-CD60-D0ED5E5D565F}"/>
              </a:ext>
            </a:extLst>
          </p:cNvPr>
          <p:cNvSpPr/>
          <p:nvPr/>
        </p:nvSpPr>
        <p:spPr>
          <a:xfrm flipV="1">
            <a:off x="7175709" y="5702165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7" name="Rounded Rectangle 5">
            <a:extLst>
              <a:ext uri="{FF2B5EF4-FFF2-40B4-BE49-F238E27FC236}">
                <a16:creationId xmlns:a16="http://schemas.microsoft.com/office/drawing/2014/main" id="{E5BEFF35-1DD3-F720-70D8-96BAC14A3520}"/>
              </a:ext>
            </a:extLst>
          </p:cNvPr>
          <p:cNvSpPr/>
          <p:nvPr/>
        </p:nvSpPr>
        <p:spPr>
          <a:xfrm flipH="1">
            <a:off x="7306357" y="5795735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8" name="Rounded Rectangular Callout 47">
            <a:extLst>
              <a:ext uri="{FF2B5EF4-FFF2-40B4-BE49-F238E27FC236}">
                <a16:creationId xmlns:a16="http://schemas.microsoft.com/office/drawing/2014/main" id="{ECE1E52C-D3BA-32E6-7DCB-D9EC60A4EA53}"/>
              </a:ext>
            </a:extLst>
          </p:cNvPr>
          <p:cNvSpPr/>
          <p:nvPr/>
        </p:nvSpPr>
        <p:spPr>
          <a:xfrm>
            <a:off x="809508" y="970579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9" name="Rounded Rectangular Callout 47">
            <a:extLst>
              <a:ext uri="{FF2B5EF4-FFF2-40B4-BE49-F238E27FC236}">
                <a16:creationId xmlns:a16="http://schemas.microsoft.com/office/drawing/2014/main" id="{3061EEF2-3270-FDA5-9A3D-BFBF12945C98}"/>
              </a:ext>
            </a:extLst>
          </p:cNvPr>
          <p:cNvSpPr/>
          <p:nvPr/>
        </p:nvSpPr>
        <p:spPr>
          <a:xfrm>
            <a:off x="2601508" y="2733658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7" name="Rounded Rectangular Callout 47">
            <a:extLst>
              <a:ext uri="{FF2B5EF4-FFF2-40B4-BE49-F238E27FC236}">
                <a16:creationId xmlns:a16="http://schemas.microsoft.com/office/drawing/2014/main" id="{F13CEE73-293B-FA7F-F4D0-97D4CEF89B7B}"/>
              </a:ext>
            </a:extLst>
          </p:cNvPr>
          <p:cNvSpPr/>
          <p:nvPr/>
        </p:nvSpPr>
        <p:spPr>
          <a:xfrm>
            <a:off x="3895838" y="1618406"/>
            <a:ext cx="662176" cy="453109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8" name="Rounded Rectangular Callout 47">
            <a:extLst>
              <a:ext uri="{FF2B5EF4-FFF2-40B4-BE49-F238E27FC236}">
                <a16:creationId xmlns:a16="http://schemas.microsoft.com/office/drawing/2014/main" id="{01B1DC4B-0FBE-EA86-4BCC-A8D249E5F190}"/>
              </a:ext>
            </a:extLst>
          </p:cNvPr>
          <p:cNvSpPr/>
          <p:nvPr/>
        </p:nvSpPr>
        <p:spPr>
          <a:xfrm>
            <a:off x="6834814" y="158282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9" name="Rounded Rectangular Callout 47">
            <a:extLst>
              <a:ext uri="{FF2B5EF4-FFF2-40B4-BE49-F238E27FC236}">
                <a16:creationId xmlns:a16="http://schemas.microsoft.com/office/drawing/2014/main" id="{68F5688F-0656-EB7F-E999-0F4BC2532610}"/>
              </a:ext>
            </a:extLst>
          </p:cNvPr>
          <p:cNvSpPr/>
          <p:nvPr/>
        </p:nvSpPr>
        <p:spPr>
          <a:xfrm flipH="1">
            <a:off x="5319111" y="5224780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DBE53A14-630D-A9B9-0E7E-AF0DCB1CA9CB}"/>
              </a:ext>
            </a:extLst>
          </p:cNvPr>
          <p:cNvGrpSpPr/>
          <p:nvPr/>
        </p:nvGrpSpPr>
        <p:grpSpPr>
          <a:xfrm>
            <a:off x="978320" y="1002151"/>
            <a:ext cx="357453" cy="316580"/>
            <a:chOff x="1481943" y="1694572"/>
            <a:chExt cx="3165229" cy="2803300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173C944-4581-5525-9315-B092A9FE5253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2F92153-9D25-A043-E711-7D0D8F03678B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C1B440C-519A-7944-B92B-471799F6C928}"/>
              </a:ext>
            </a:extLst>
          </p:cNvPr>
          <p:cNvGrpSpPr/>
          <p:nvPr/>
        </p:nvGrpSpPr>
        <p:grpSpPr>
          <a:xfrm>
            <a:off x="4053719" y="2793242"/>
            <a:ext cx="357453" cy="316580"/>
            <a:chOff x="1481943" y="1694572"/>
            <a:chExt cx="3165229" cy="2803300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C33043D-16C5-BEA0-A796-746B9CD04EF9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0560689-5EE3-A673-D252-436A8502CA78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9BEE863-2A6B-31C1-911E-32B5413A7752}"/>
              </a:ext>
            </a:extLst>
          </p:cNvPr>
          <p:cNvGrpSpPr/>
          <p:nvPr/>
        </p:nvGrpSpPr>
        <p:grpSpPr>
          <a:xfrm>
            <a:off x="6594538" y="4901085"/>
            <a:ext cx="357453" cy="316580"/>
            <a:chOff x="1481943" y="1694572"/>
            <a:chExt cx="3165229" cy="2803300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4BD9EEF-BE91-AAFA-20A1-19B7556E70B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A983EF0-0EC4-4F85-288A-0CBC16214D1E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E380EE8-4122-C652-DD23-56D19E6C8AB1}"/>
              </a:ext>
            </a:extLst>
          </p:cNvPr>
          <p:cNvGrpSpPr/>
          <p:nvPr/>
        </p:nvGrpSpPr>
        <p:grpSpPr>
          <a:xfrm>
            <a:off x="6625214" y="2433511"/>
            <a:ext cx="357453" cy="316580"/>
            <a:chOff x="1481943" y="1694572"/>
            <a:chExt cx="3165229" cy="2803300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C7076CCE-28EF-33B7-E232-DB316FAE2B23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640B834D-AF0B-18AC-F450-4FB1AB0754B2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82" name="Heart 281">
            <a:extLst>
              <a:ext uri="{FF2B5EF4-FFF2-40B4-BE49-F238E27FC236}">
                <a16:creationId xmlns:a16="http://schemas.microsoft.com/office/drawing/2014/main" id="{B1387FD5-6733-5F90-C872-EEB6300BAF82}"/>
              </a:ext>
            </a:extLst>
          </p:cNvPr>
          <p:cNvSpPr/>
          <p:nvPr/>
        </p:nvSpPr>
        <p:spPr>
          <a:xfrm>
            <a:off x="7038683" y="1683341"/>
            <a:ext cx="240333" cy="240333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3" name="Heart 282">
            <a:extLst>
              <a:ext uri="{FF2B5EF4-FFF2-40B4-BE49-F238E27FC236}">
                <a16:creationId xmlns:a16="http://schemas.microsoft.com/office/drawing/2014/main" id="{C9FBEACE-F699-552B-6979-84A9A18D4CA8}"/>
              </a:ext>
            </a:extLst>
          </p:cNvPr>
          <p:cNvSpPr/>
          <p:nvPr/>
        </p:nvSpPr>
        <p:spPr>
          <a:xfrm>
            <a:off x="4765983" y="3832280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4" name="Heart 283">
            <a:extLst>
              <a:ext uri="{FF2B5EF4-FFF2-40B4-BE49-F238E27FC236}">
                <a16:creationId xmlns:a16="http://schemas.microsoft.com/office/drawing/2014/main" id="{0C7A4334-5C2A-1D35-C269-BF96ED5D0F82}"/>
              </a:ext>
            </a:extLst>
          </p:cNvPr>
          <p:cNvSpPr/>
          <p:nvPr/>
        </p:nvSpPr>
        <p:spPr>
          <a:xfrm>
            <a:off x="3619230" y="4790753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5" name="Heart 284">
            <a:extLst>
              <a:ext uri="{FF2B5EF4-FFF2-40B4-BE49-F238E27FC236}">
                <a16:creationId xmlns:a16="http://schemas.microsoft.com/office/drawing/2014/main" id="{9339745A-AB84-DADC-7BDB-A0F17F5FA36B}"/>
              </a:ext>
            </a:extLst>
          </p:cNvPr>
          <p:cNvSpPr/>
          <p:nvPr/>
        </p:nvSpPr>
        <p:spPr>
          <a:xfrm>
            <a:off x="7259412" y="3493201"/>
            <a:ext cx="240333" cy="240333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99025501-888B-1143-FF10-DA220AC79793}"/>
              </a:ext>
            </a:extLst>
          </p:cNvPr>
          <p:cNvSpPr/>
          <p:nvPr/>
        </p:nvSpPr>
        <p:spPr>
          <a:xfrm>
            <a:off x="5702151" y="3429000"/>
            <a:ext cx="291493" cy="283433"/>
          </a:xfrm>
          <a:custGeom>
            <a:avLst/>
            <a:gdLst>
              <a:gd name="connsiteX0" fmla="*/ 231486 w 434953"/>
              <a:gd name="connsiteY0" fmla="*/ 27511 h 422926"/>
              <a:gd name="connsiteX1" fmla="*/ 388439 w 434953"/>
              <a:gd name="connsiteY1" fmla="*/ 178936 h 422926"/>
              <a:gd name="connsiteX2" fmla="*/ 278290 w 434953"/>
              <a:gd name="connsiteY2" fmla="*/ 322266 h 422926"/>
              <a:gd name="connsiteX3" fmla="*/ 219466 w 434953"/>
              <a:gd name="connsiteY3" fmla="*/ 283221 h 422926"/>
              <a:gd name="connsiteX4" fmla="*/ 147605 w 434953"/>
              <a:gd name="connsiteY4" fmla="*/ 422902 h 422926"/>
              <a:gd name="connsiteX5" fmla="*/ 178404 w 434953"/>
              <a:gd name="connsiteY5" fmla="*/ 219951 h 422926"/>
              <a:gd name="connsiteX6" fmla="*/ 180329 w 434953"/>
              <a:gd name="connsiteY6" fmla="*/ 153715 h 422926"/>
              <a:gd name="connsiteX7" fmla="*/ 223164 w 434953"/>
              <a:gd name="connsiteY7" fmla="*/ 125534 h 422926"/>
              <a:gd name="connsiteX8" fmla="*/ 251986 w 434953"/>
              <a:gd name="connsiteY8" fmla="*/ 169460 h 422926"/>
              <a:gd name="connsiteX9" fmla="*/ 237728 w 434953"/>
              <a:gd name="connsiteY9" fmla="*/ 230311 h 422926"/>
              <a:gd name="connsiteX10" fmla="*/ 293982 w 434953"/>
              <a:gd name="connsiteY10" fmla="*/ 257457 h 422926"/>
              <a:gd name="connsiteX11" fmla="*/ 336918 w 434953"/>
              <a:gd name="connsiteY11" fmla="*/ 176272 h 422926"/>
              <a:gd name="connsiteX12" fmla="*/ 262691 w 434953"/>
              <a:gd name="connsiteY12" fmla="*/ 82447 h 422926"/>
              <a:gd name="connsiteX13" fmla="*/ 133889 w 434953"/>
              <a:gd name="connsiteY13" fmla="*/ 153318 h 422926"/>
              <a:gd name="connsiteX14" fmla="*/ 146085 w 434953"/>
              <a:gd name="connsiteY14" fmla="*/ 203297 h 422926"/>
              <a:gd name="connsiteX15" fmla="*/ 118682 w 434953"/>
              <a:gd name="connsiteY15" fmla="*/ 257015 h 422926"/>
              <a:gd name="connsiteX16" fmla="*/ 78662 w 434953"/>
              <a:gd name="connsiteY16" fmla="*/ 153614 h 422926"/>
              <a:gd name="connsiteX17" fmla="*/ 231486 w 434953"/>
              <a:gd name="connsiteY17" fmla="*/ 27511 h 422926"/>
              <a:gd name="connsiteX18" fmla="*/ 0 w 434953"/>
              <a:gd name="connsiteY18" fmla="*/ 0 h 422926"/>
              <a:gd name="connsiteX19" fmla="*/ 434953 w 434953"/>
              <a:gd name="connsiteY19" fmla="*/ 0 h 422926"/>
              <a:gd name="connsiteX20" fmla="*/ 434953 w 434953"/>
              <a:gd name="connsiteY20" fmla="*/ 241 h 422926"/>
              <a:gd name="connsiteX21" fmla="*/ 0 w 434953"/>
              <a:gd name="connsiteY21" fmla="*/ 241 h 42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4953" h="422926">
                <a:moveTo>
                  <a:pt x="231486" y="27511"/>
                </a:moveTo>
                <a:cubicBezTo>
                  <a:pt x="341182" y="22054"/>
                  <a:pt x="398612" y="96629"/>
                  <a:pt x="388439" y="178936"/>
                </a:cubicBezTo>
                <a:cubicBezTo>
                  <a:pt x="377401" y="280462"/>
                  <a:pt x="325157" y="315209"/>
                  <a:pt x="278290" y="322266"/>
                </a:cubicBezTo>
                <a:cubicBezTo>
                  <a:pt x="246442" y="325886"/>
                  <a:pt x="232314" y="297517"/>
                  <a:pt x="219466" y="283221"/>
                </a:cubicBezTo>
                <a:cubicBezTo>
                  <a:pt x="198837" y="375879"/>
                  <a:pt x="160091" y="424169"/>
                  <a:pt x="147605" y="422902"/>
                </a:cubicBezTo>
                <a:cubicBezTo>
                  <a:pt x="132043" y="420368"/>
                  <a:pt x="146737" y="315867"/>
                  <a:pt x="178404" y="219951"/>
                </a:cubicBezTo>
                <a:cubicBezTo>
                  <a:pt x="183651" y="204750"/>
                  <a:pt x="168567" y="192806"/>
                  <a:pt x="180329" y="153715"/>
                </a:cubicBezTo>
                <a:cubicBezTo>
                  <a:pt x="185215" y="140142"/>
                  <a:pt x="201450" y="121191"/>
                  <a:pt x="223164" y="125534"/>
                </a:cubicBezTo>
                <a:cubicBezTo>
                  <a:pt x="245240" y="130782"/>
                  <a:pt x="259767" y="146839"/>
                  <a:pt x="251986" y="169460"/>
                </a:cubicBezTo>
                <a:cubicBezTo>
                  <a:pt x="245472" y="195701"/>
                  <a:pt x="243699" y="202985"/>
                  <a:pt x="237728" y="230311"/>
                </a:cubicBezTo>
                <a:cubicBezTo>
                  <a:pt x="234832" y="255286"/>
                  <a:pt x="259420" y="280260"/>
                  <a:pt x="293982" y="257457"/>
                </a:cubicBezTo>
                <a:cubicBezTo>
                  <a:pt x="323296" y="236284"/>
                  <a:pt x="335290" y="194188"/>
                  <a:pt x="336918" y="176272"/>
                </a:cubicBezTo>
                <a:cubicBezTo>
                  <a:pt x="337461" y="141887"/>
                  <a:pt x="325120" y="98916"/>
                  <a:pt x="262691" y="82447"/>
                </a:cubicBezTo>
                <a:cubicBezTo>
                  <a:pt x="197367" y="72132"/>
                  <a:pt x="146556" y="86539"/>
                  <a:pt x="133889" y="153318"/>
                </a:cubicBezTo>
                <a:cubicBezTo>
                  <a:pt x="136575" y="195882"/>
                  <a:pt x="132200" y="181626"/>
                  <a:pt x="146085" y="203297"/>
                </a:cubicBezTo>
                <a:cubicBezTo>
                  <a:pt x="137193" y="215836"/>
                  <a:pt x="126542" y="243960"/>
                  <a:pt x="118682" y="257015"/>
                </a:cubicBezTo>
                <a:cubicBezTo>
                  <a:pt x="88615" y="228531"/>
                  <a:pt x="75224" y="199220"/>
                  <a:pt x="78662" y="153614"/>
                </a:cubicBezTo>
                <a:cubicBezTo>
                  <a:pt x="83412" y="106957"/>
                  <a:pt x="133012" y="29284"/>
                  <a:pt x="231486" y="27511"/>
                </a:cubicBezTo>
                <a:close/>
                <a:moveTo>
                  <a:pt x="0" y="0"/>
                </a:moveTo>
                <a:lnTo>
                  <a:pt x="434953" y="0"/>
                </a:lnTo>
                <a:lnTo>
                  <a:pt x="434953" y="241"/>
                </a:lnTo>
                <a:lnTo>
                  <a:pt x="0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5782D35E-5B14-9A24-96A5-3944C138D9F8}"/>
              </a:ext>
            </a:extLst>
          </p:cNvPr>
          <p:cNvSpPr/>
          <p:nvPr/>
        </p:nvSpPr>
        <p:spPr>
          <a:xfrm>
            <a:off x="4924378" y="4585956"/>
            <a:ext cx="314992" cy="271861"/>
          </a:xfrm>
          <a:custGeom>
            <a:avLst/>
            <a:gdLst>
              <a:gd name="connsiteX0" fmla="*/ 241139 w 366142"/>
              <a:gd name="connsiteY0" fmla="*/ 0 h 316007"/>
              <a:gd name="connsiteX1" fmla="*/ 306633 w 366142"/>
              <a:gd name="connsiteY1" fmla="*/ 31202 h 316007"/>
              <a:gd name="connsiteX2" fmla="*/ 349699 w 366142"/>
              <a:gd name="connsiteY2" fmla="*/ 10558 h 316007"/>
              <a:gd name="connsiteX3" fmla="*/ 325569 w 366142"/>
              <a:gd name="connsiteY3" fmla="*/ 59830 h 316007"/>
              <a:gd name="connsiteX4" fmla="*/ 366142 w 366142"/>
              <a:gd name="connsiteY4" fmla="*/ 52395 h 316007"/>
              <a:gd name="connsiteX5" fmla="*/ 334454 w 366142"/>
              <a:gd name="connsiteY5" fmla="*/ 94697 h 316007"/>
              <a:gd name="connsiteX6" fmla="*/ 316939 w 366142"/>
              <a:gd name="connsiteY6" fmla="*/ 174999 h 316007"/>
              <a:gd name="connsiteX7" fmla="*/ 184305 w 366142"/>
              <a:gd name="connsiteY7" fmla="*/ 311458 h 316007"/>
              <a:gd name="connsiteX8" fmla="*/ 27716 w 366142"/>
              <a:gd name="connsiteY8" fmla="*/ 295316 h 316007"/>
              <a:gd name="connsiteX9" fmla="*/ 0 w 366142"/>
              <a:gd name="connsiteY9" fmla="*/ 281129 h 316007"/>
              <a:gd name="connsiteX10" fmla="*/ 0 w 366142"/>
              <a:gd name="connsiteY10" fmla="*/ 268036 h 316007"/>
              <a:gd name="connsiteX11" fmla="*/ 23178 w 366142"/>
              <a:gd name="connsiteY11" fmla="*/ 266110 h 316007"/>
              <a:gd name="connsiteX12" fmla="*/ 108726 w 366142"/>
              <a:gd name="connsiteY12" fmla="*/ 240807 h 316007"/>
              <a:gd name="connsiteX13" fmla="*/ 20535 w 366142"/>
              <a:gd name="connsiteY13" fmla="*/ 200079 h 316007"/>
              <a:gd name="connsiteX14" fmla="*/ 70653 w 366142"/>
              <a:gd name="connsiteY14" fmla="*/ 194871 h 316007"/>
              <a:gd name="connsiteX15" fmla="*/ 20899 w 366142"/>
              <a:gd name="connsiteY15" fmla="*/ 168840 h 316007"/>
              <a:gd name="connsiteX16" fmla="*/ 0 w 366142"/>
              <a:gd name="connsiteY16" fmla="*/ 146258 h 316007"/>
              <a:gd name="connsiteX17" fmla="*/ 0 w 366142"/>
              <a:gd name="connsiteY17" fmla="*/ 116697 h 316007"/>
              <a:gd name="connsiteX18" fmla="*/ 14104 w 366142"/>
              <a:gd name="connsiteY18" fmla="*/ 121836 h 316007"/>
              <a:gd name="connsiteX19" fmla="*/ 40441 w 366142"/>
              <a:gd name="connsiteY19" fmla="*/ 126434 h 316007"/>
              <a:gd name="connsiteX20" fmla="*/ 20722 w 366142"/>
              <a:gd name="connsiteY20" fmla="*/ 8541 h 316007"/>
              <a:gd name="connsiteX21" fmla="*/ 168525 w 366142"/>
              <a:gd name="connsiteY21" fmla="*/ 104817 h 316007"/>
              <a:gd name="connsiteX22" fmla="*/ 165796 w 366142"/>
              <a:gd name="connsiteY22" fmla="*/ 68430 h 316007"/>
              <a:gd name="connsiteX23" fmla="*/ 241139 w 366142"/>
              <a:gd name="connsiteY23" fmla="*/ 0 h 31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6142" h="316007">
                <a:moveTo>
                  <a:pt x="241139" y="0"/>
                </a:moveTo>
                <a:cubicBezTo>
                  <a:pt x="265040" y="0"/>
                  <a:pt x="292051" y="14516"/>
                  <a:pt x="306633" y="31202"/>
                </a:cubicBezTo>
                <a:cubicBezTo>
                  <a:pt x="327151" y="29858"/>
                  <a:pt x="335397" y="19692"/>
                  <a:pt x="349699" y="10558"/>
                </a:cubicBezTo>
                <a:cubicBezTo>
                  <a:pt x="343170" y="29574"/>
                  <a:pt x="336047" y="54091"/>
                  <a:pt x="325569" y="59830"/>
                </a:cubicBezTo>
                <a:cubicBezTo>
                  <a:pt x="340338" y="61437"/>
                  <a:pt x="353079" y="55334"/>
                  <a:pt x="366142" y="52395"/>
                </a:cubicBezTo>
                <a:cubicBezTo>
                  <a:pt x="361514" y="66282"/>
                  <a:pt x="342655" y="74263"/>
                  <a:pt x="334454" y="94697"/>
                </a:cubicBezTo>
                <a:cubicBezTo>
                  <a:pt x="326254" y="115131"/>
                  <a:pt x="329982" y="126199"/>
                  <a:pt x="316939" y="174999"/>
                </a:cubicBezTo>
                <a:cubicBezTo>
                  <a:pt x="296102" y="242622"/>
                  <a:pt x="276174" y="279635"/>
                  <a:pt x="184305" y="311458"/>
                </a:cubicBezTo>
                <a:cubicBezTo>
                  <a:pt x="152057" y="320905"/>
                  <a:pt x="83508" y="315693"/>
                  <a:pt x="27716" y="295316"/>
                </a:cubicBezTo>
                <a:lnTo>
                  <a:pt x="0" y="281129"/>
                </a:lnTo>
                <a:lnTo>
                  <a:pt x="0" y="268036"/>
                </a:lnTo>
                <a:lnTo>
                  <a:pt x="23178" y="266110"/>
                </a:lnTo>
                <a:cubicBezTo>
                  <a:pt x="63548" y="261698"/>
                  <a:pt x="90116" y="254801"/>
                  <a:pt x="108726" y="240807"/>
                </a:cubicBezTo>
                <a:cubicBezTo>
                  <a:pt x="87700" y="241375"/>
                  <a:pt x="35310" y="244403"/>
                  <a:pt x="20535" y="200079"/>
                </a:cubicBezTo>
                <a:cubicBezTo>
                  <a:pt x="37583" y="203299"/>
                  <a:pt x="59856" y="197334"/>
                  <a:pt x="70653" y="194871"/>
                </a:cubicBezTo>
                <a:cubicBezTo>
                  <a:pt x="57204" y="189662"/>
                  <a:pt x="37595" y="181773"/>
                  <a:pt x="20899" y="168840"/>
                </a:cubicBezTo>
                <a:lnTo>
                  <a:pt x="0" y="146258"/>
                </a:lnTo>
                <a:lnTo>
                  <a:pt x="0" y="116697"/>
                </a:lnTo>
                <a:lnTo>
                  <a:pt x="14104" y="121836"/>
                </a:lnTo>
                <a:cubicBezTo>
                  <a:pt x="23887" y="123910"/>
                  <a:pt x="33812" y="125203"/>
                  <a:pt x="40441" y="126434"/>
                </a:cubicBezTo>
                <a:cubicBezTo>
                  <a:pt x="9945" y="103325"/>
                  <a:pt x="-5039" y="60063"/>
                  <a:pt x="20722" y="8541"/>
                </a:cubicBezTo>
                <a:cubicBezTo>
                  <a:pt x="76047" y="73391"/>
                  <a:pt x="116697" y="97001"/>
                  <a:pt x="168525" y="104817"/>
                </a:cubicBezTo>
                <a:cubicBezTo>
                  <a:pt x="166649" y="98530"/>
                  <a:pt x="164888" y="89662"/>
                  <a:pt x="165796" y="68430"/>
                </a:cubicBezTo>
                <a:cubicBezTo>
                  <a:pt x="166838" y="44047"/>
                  <a:pt x="190944" y="0"/>
                  <a:pt x="2411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56C53904-37BE-5278-CCE4-CBFE32476D5B}"/>
              </a:ext>
            </a:extLst>
          </p:cNvPr>
          <p:cNvSpPr>
            <a:spLocks noChangeAspect="1"/>
          </p:cNvSpPr>
          <p:nvPr/>
        </p:nvSpPr>
        <p:spPr>
          <a:xfrm>
            <a:off x="6247142" y="3973546"/>
            <a:ext cx="149845" cy="303216"/>
          </a:xfrm>
          <a:custGeom>
            <a:avLst/>
            <a:gdLst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432915 w 432915"/>
              <a:gd name="connsiteY2" fmla="*/ 455920 h 455920"/>
              <a:gd name="connsiteX3" fmla="*/ 313271 w 432915"/>
              <a:gd name="connsiteY3" fmla="*/ 455920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367184 w 432915"/>
              <a:gd name="connsiteY8" fmla="*/ 6 h 455920"/>
              <a:gd name="connsiteX9" fmla="*/ 399197 w 432915"/>
              <a:gd name="connsiteY9" fmla="*/ 2823 h 455920"/>
              <a:gd name="connsiteX10" fmla="*/ 393797 w 432915"/>
              <a:gd name="connsiteY10" fmla="*/ 69600 h 455920"/>
              <a:gd name="connsiteX11" fmla="*/ 313271 w 432915"/>
              <a:gd name="connsiteY11" fmla="*/ 96177 h 455920"/>
              <a:gd name="connsiteX12" fmla="*/ 313271 w 432915"/>
              <a:gd name="connsiteY12" fmla="*/ 140898 h 455920"/>
              <a:gd name="connsiteX13" fmla="*/ 391059 w 432915"/>
              <a:gd name="connsiteY13" fmla="*/ 140898 h 455920"/>
              <a:gd name="connsiteX14" fmla="*/ 385514 w 432915"/>
              <a:gd name="connsiteY14" fmla="*/ 215050 h 455920"/>
              <a:gd name="connsiteX15" fmla="*/ 313271 w 432915"/>
              <a:gd name="connsiteY15" fmla="*/ 216436 h 455920"/>
              <a:gd name="connsiteX16" fmla="*/ 313271 w 432915"/>
              <a:gd name="connsiteY16" fmla="*/ 455355 h 455920"/>
              <a:gd name="connsiteX17" fmla="*/ 228291 w 432915"/>
              <a:gd name="connsiteY17" fmla="*/ 455355 h 455920"/>
              <a:gd name="connsiteX18" fmla="*/ 228291 w 432915"/>
              <a:gd name="connsiteY18" fmla="*/ 216436 h 455920"/>
              <a:gd name="connsiteX19" fmla="*/ 173888 w 432915"/>
              <a:gd name="connsiteY19" fmla="*/ 216436 h 455920"/>
              <a:gd name="connsiteX20" fmla="*/ 173888 w 432915"/>
              <a:gd name="connsiteY20" fmla="*/ 140898 h 455920"/>
              <a:gd name="connsiteX21" fmla="*/ 228291 w 432915"/>
              <a:gd name="connsiteY21" fmla="*/ 140898 h 455920"/>
              <a:gd name="connsiteX22" fmla="*/ 228291 w 432915"/>
              <a:gd name="connsiteY22" fmla="*/ 90429 h 455920"/>
              <a:gd name="connsiteX23" fmla="*/ 228151 w 432915"/>
              <a:gd name="connsiteY23" fmla="*/ 89940 h 455920"/>
              <a:gd name="connsiteX24" fmla="*/ 324674 w 432915"/>
              <a:gd name="connsiteY24" fmla="*/ 971 h 455920"/>
              <a:gd name="connsiteX25" fmla="*/ 367184 w 432915"/>
              <a:gd name="connsiteY25" fmla="*/ 6 h 455920"/>
              <a:gd name="connsiteX0" fmla="*/ 313271 w 432915"/>
              <a:gd name="connsiteY0" fmla="*/ 455355 h 455920"/>
              <a:gd name="connsiteX1" fmla="*/ 432915 w 432915"/>
              <a:gd name="connsiteY1" fmla="*/ 455355 h 455920"/>
              <a:gd name="connsiteX2" fmla="*/ 313271 w 432915"/>
              <a:gd name="connsiteY2" fmla="*/ 455920 h 455920"/>
              <a:gd name="connsiteX3" fmla="*/ 313271 w 432915"/>
              <a:gd name="connsiteY3" fmla="*/ 455355 h 455920"/>
              <a:gd name="connsiteX4" fmla="*/ 0 w 432915"/>
              <a:gd name="connsiteY4" fmla="*/ 455355 h 455920"/>
              <a:gd name="connsiteX5" fmla="*/ 228291 w 432915"/>
              <a:gd name="connsiteY5" fmla="*/ 455355 h 455920"/>
              <a:gd name="connsiteX6" fmla="*/ 228291 w 432915"/>
              <a:gd name="connsiteY6" fmla="*/ 455920 h 455920"/>
              <a:gd name="connsiteX7" fmla="*/ 0 w 432915"/>
              <a:gd name="connsiteY7" fmla="*/ 455920 h 455920"/>
              <a:gd name="connsiteX8" fmla="*/ 0 w 432915"/>
              <a:gd name="connsiteY8" fmla="*/ 455355 h 455920"/>
              <a:gd name="connsiteX9" fmla="*/ 367184 w 432915"/>
              <a:gd name="connsiteY9" fmla="*/ 6 h 455920"/>
              <a:gd name="connsiteX10" fmla="*/ 399197 w 432915"/>
              <a:gd name="connsiteY10" fmla="*/ 2823 h 455920"/>
              <a:gd name="connsiteX11" fmla="*/ 393797 w 432915"/>
              <a:gd name="connsiteY11" fmla="*/ 69600 h 455920"/>
              <a:gd name="connsiteX12" fmla="*/ 313271 w 432915"/>
              <a:gd name="connsiteY12" fmla="*/ 96177 h 455920"/>
              <a:gd name="connsiteX13" fmla="*/ 313271 w 432915"/>
              <a:gd name="connsiteY13" fmla="*/ 140898 h 455920"/>
              <a:gd name="connsiteX14" fmla="*/ 391059 w 432915"/>
              <a:gd name="connsiteY14" fmla="*/ 140898 h 455920"/>
              <a:gd name="connsiteX15" fmla="*/ 385514 w 432915"/>
              <a:gd name="connsiteY15" fmla="*/ 215050 h 455920"/>
              <a:gd name="connsiteX16" fmla="*/ 313271 w 432915"/>
              <a:gd name="connsiteY16" fmla="*/ 216436 h 455920"/>
              <a:gd name="connsiteX17" fmla="*/ 313271 w 432915"/>
              <a:gd name="connsiteY17" fmla="*/ 455355 h 455920"/>
              <a:gd name="connsiteX18" fmla="*/ 228291 w 432915"/>
              <a:gd name="connsiteY18" fmla="*/ 455355 h 455920"/>
              <a:gd name="connsiteX19" fmla="*/ 228291 w 432915"/>
              <a:gd name="connsiteY19" fmla="*/ 216436 h 455920"/>
              <a:gd name="connsiteX20" fmla="*/ 173888 w 432915"/>
              <a:gd name="connsiteY20" fmla="*/ 216436 h 455920"/>
              <a:gd name="connsiteX21" fmla="*/ 173888 w 432915"/>
              <a:gd name="connsiteY21" fmla="*/ 140898 h 455920"/>
              <a:gd name="connsiteX22" fmla="*/ 228291 w 432915"/>
              <a:gd name="connsiteY22" fmla="*/ 140898 h 455920"/>
              <a:gd name="connsiteX23" fmla="*/ 228291 w 432915"/>
              <a:gd name="connsiteY23" fmla="*/ 90429 h 455920"/>
              <a:gd name="connsiteX24" fmla="*/ 228151 w 432915"/>
              <a:gd name="connsiteY24" fmla="*/ 89940 h 455920"/>
              <a:gd name="connsiteX25" fmla="*/ 324674 w 432915"/>
              <a:gd name="connsiteY25" fmla="*/ 971 h 455920"/>
              <a:gd name="connsiteX26" fmla="*/ 367184 w 432915"/>
              <a:gd name="connsiteY26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355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0 w 399197"/>
              <a:gd name="connsiteY7" fmla="*/ 455355 h 455920"/>
              <a:gd name="connsiteX8" fmla="*/ 367184 w 399197"/>
              <a:gd name="connsiteY8" fmla="*/ 6 h 455920"/>
              <a:gd name="connsiteX9" fmla="*/ 399197 w 399197"/>
              <a:gd name="connsiteY9" fmla="*/ 2823 h 455920"/>
              <a:gd name="connsiteX10" fmla="*/ 393797 w 399197"/>
              <a:gd name="connsiteY10" fmla="*/ 69600 h 455920"/>
              <a:gd name="connsiteX11" fmla="*/ 313271 w 399197"/>
              <a:gd name="connsiteY11" fmla="*/ 96177 h 455920"/>
              <a:gd name="connsiteX12" fmla="*/ 313271 w 399197"/>
              <a:gd name="connsiteY12" fmla="*/ 140898 h 455920"/>
              <a:gd name="connsiteX13" fmla="*/ 391059 w 399197"/>
              <a:gd name="connsiteY13" fmla="*/ 140898 h 455920"/>
              <a:gd name="connsiteX14" fmla="*/ 385514 w 399197"/>
              <a:gd name="connsiteY14" fmla="*/ 215050 h 455920"/>
              <a:gd name="connsiteX15" fmla="*/ 313271 w 399197"/>
              <a:gd name="connsiteY15" fmla="*/ 216436 h 455920"/>
              <a:gd name="connsiteX16" fmla="*/ 313271 w 399197"/>
              <a:gd name="connsiteY16" fmla="*/ 455355 h 455920"/>
              <a:gd name="connsiteX17" fmla="*/ 228291 w 399197"/>
              <a:gd name="connsiteY17" fmla="*/ 455355 h 455920"/>
              <a:gd name="connsiteX18" fmla="*/ 228291 w 399197"/>
              <a:gd name="connsiteY18" fmla="*/ 216436 h 455920"/>
              <a:gd name="connsiteX19" fmla="*/ 173888 w 399197"/>
              <a:gd name="connsiteY19" fmla="*/ 216436 h 455920"/>
              <a:gd name="connsiteX20" fmla="*/ 173888 w 399197"/>
              <a:gd name="connsiteY20" fmla="*/ 140898 h 455920"/>
              <a:gd name="connsiteX21" fmla="*/ 228291 w 399197"/>
              <a:gd name="connsiteY21" fmla="*/ 140898 h 455920"/>
              <a:gd name="connsiteX22" fmla="*/ 228291 w 399197"/>
              <a:gd name="connsiteY22" fmla="*/ 90429 h 455920"/>
              <a:gd name="connsiteX23" fmla="*/ 228151 w 399197"/>
              <a:gd name="connsiteY23" fmla="*/ 89940 h 455920"/>
              <a:gd name="connsiteX24" fmla="*/ 324674 w 399197"/>
              <a:gd name="connsiteY24" fmla="*/ 971 h 455920"/>
              <a:gd name="connsiteX25" fmla="*/ 367184 w 399197"/>
              <a:gd name="connsiteY25" fmla="*/ 6 h 455920"/>
              <a:gd name="connsiteX0" fmla="*/ 313271 w 399197"/>
              <a:gd name="connsiteY0" fmla="*/ 455355 h 455920"/>
              <a:gd name="connsiteX1" fmla="*/ 313271 w 399197"/>
              <a:gd name="connsiteY1" fmla="*/ 455920 h 455920"/>
              <a:gd name="connsiteX2" fmla="*/ 313271 w 399197"/>
              <a:gd name="connsiteY2" fmla="*/ 455355 h 455920"/>
              <a:gd name="connsiteX3" fmla="*/ 0 w 399197"/>
              <a:gd name="connsiteY3" fmla="*/ 455920 h 455920"/>
              <a:gd name="connsiteX4" fmla="*/ 228291 w 399197"/>
              <a:gd name="connsiteY4" fmla="*/ 455355 h 455920"/>
              <a:gd name="connsiteX5" fmla="*/ 228291 w 399197"/>
              <a:gd name="connsiteY5" fmla="*/ 455920 h 455920"/>
              <a:gd name="connsiteX6" fmla="*/ 0 w 399197"/>
              <a:gd name="connsiteY6" fmla="*/ 455920 h 455920"/>
              <a:gd name="connsiteX7" fmla="*/ 367184 w 399197"/>
              <a:gd name="connsiteY7" fmla="*/ 6 h 455920"/>
              <a:gd name="connsiteX8" fmla="*/ 399197 w 399197"/>
              <a:gd name="connsiteY8" fmla="*/ 2823 h 455920"/>
              <a:gd name="connsiteX9" fmla="*/ 393797 w 399197"/>
              <a:gd name="connsiteY9" fmla="*/ 69600 h 455920"/>
              <a:gd name="connsiteX10" fmla="*/ 313271 w 399197"/>
              <a:gd name="connsiteY10" fmla="*/ 96177 h 455920"/>
              <a:gd name="connsiteX11" fmla="*/ 313271 w 399197"/>
              <a:gd name="connsiteY11" fmla="*/ 140898 h 455920"/>
              <a:gd name="connsiteX12" fmla="*/ 391059 w 399197"/>
              <a:gd name="connsiteY12" fmla="*/ 140898 h 455920"/>
              <a:gd name="connsiteX13" fmla="*/ 385514 w 399197"/>
              <a:gd name="connsiteY13" fmla="*/ 215050 h 455920"/>
              <a:gd name="connsiteX14" fmla="*/ 313271 w 399197"/>
              <a:gd name="connsiteY14" fmla="*/ 216436 h 455920"/>
              <a:gd name="connsiteX15" fmla="*/ 313271 w 399197"/>
              <a:gd name="connsiteY15" fmla="*/ 455355 h 455920"/>
              <a:gd name="connsiteX16" fmla="*/ 228291 w 399197"/>
              <a:gd name="connsiteY16" fmla="*/ 455355 h 455920"/>
              <a:gd name="connsiteX17" fmla="*/ 228291 w 399197"/>
              <a:gd name="connsiteY17" fmla="*/ 216436 h 455920"/>
              <a:gd name="connsiteX18" fmla="*/ 173888 w 399197"/>
              <a:gd name="connsiteY18" fmla="*/ 216436 h 455920"/>
              <a:gd name="connsiteX19" fmla="*/ 173888 w 399197"/>
              <a:gd name="connsiteY19" fmla="*/ 140898 h 455920"/>
              <a:gd name="connsiteX20" fmla="*/ 228291 w 399197"/>
              <a:gd name="connsiteY20" fmla="*/ 140898 h 455920"/>
              <a:gd name="connsiteX21" fmla="*/ 228291 w 399197"/>
              <a:gd name="connsiteY21" fmla="*/ 90429 h 455920"/>
              <a:gd name="connsiteX22" fmla="*/ 228151 w 399197"/>
              <a:gd name="connsiteY22" fmla="*/ 89940 h 455920"/>
              <a:gd name="connsiteX23" fmla="*/ 324674 w 399197"/>
              <a:gd name="connsiteY23" fmla="*/ 971 h 455920"/>
              <a:gd name="connsiteX24" fmla="*/ 367184 w 399197"/>
              <a:gd name="connsiteY24" fmla="*/ 6 h 455920"/>
              <a:gd name="connsiteX0" fmla="*/ 139383 w 225309"/>
              <a:gd name="connsiteY0" fmla="*/ 455355 h 455920"/>
              <a:gd name="connsiteX1" fmla="*/ 139383 w 225309"/>
              <a:gd name="connsiteY1" fmla="*/ 455920 h 455920"/>
              <a:gd name="connsiteX2" fmla="*/ 139383 w 225309"/>
              <a:gd name="connsiteY2" fmla="*/ 455355 h 455920"/>
              <a:gd name="connsiteX3" fmla="*/ 54403 w 225309"/>
              <a:gd name="connsiteY3" fmla="*/ 455920 h 455920"/>
              <a:gd name="connsiteX4" fmla="*/ 54403 w 225309"/>
              <a:gd name="connsiteY4" fmla="*/ 455355 h 455920"/>
              <a:gd name="connsiteX5" fmla="*/ 54403 w 225309"/>
              <a:gd name="connsiteY5" fmla="*/ 455920 h 455920"/>
              <a:gd name="connsiteX6" fmla="*/ 193296 w 225309"/>
              <a:gd name="connsiteY6" fmla="*/ 6 h 455920"/>
              <a:gd name="connsiteX7" fmla="*/ 225309 w 225309"/>
              <a:gd name="connsiteY7" fmla="*/ 2823 h 455920"/>
              <a:gd name="connsiteX8" fmla="*/ 219909 w 225309"/>
              <a:gd name="connsiteY8" fmla="*/ 69600 h 455920"/>
              <a:gd name="connsiteX9" fmla="*/ 139383 w 225309"/>
              <a:gd name="connsiteY9" fmla="*/ 96177 h 455920"/>
              <a:gd name="connsiteX10" fmla="*/ 139383 w 225309"/>
              <a:gd name="connsiteY10" fmla="*/ 140898 h 455920"/>
              <a:gd name="connsiteX11" fmla="*/ 217171 w 225309"/>
              <a:gd name="connsiteY11" fmla="*/ 140898 h 455920"/>
              <a:gd name="connsiteX12" fmla="*/ 211626 w 225309"/>
              <a:gd name="connsiteY12" fmla="*/ 215050 h 455920"/>
              <a:gd name="connsiteX13" fmla="*/ 139383 w 225309"/>
              <a:gd name="connsiteY13" fmla="*/ 216436 h 455920"/>
              <a:gd name="connsiteX14" fmla="*/ 139383 w 225309"/>
              <a:gd name="connsiteY14" fmla="*/ 455355 h 455920"/>
              <a:gd name="connsiteX15" fmla="*/ 54403 w 225309"/>
              <a:gd name="connsiteY15" fmla="*/ 455355 h 455920"/>
              <a:gd name="connsiteX16" fmla="*/ 54403 w 225309"/>
              <a:gd name="connsiteY16" fmla="*/ 216436 h 455920"/>
              <a:gd name="connsiteX17" fmla="*/ 0 w 225309"/>
              <a:gd name="connsiteY17" fmla="*/ 216436 h 455920"/>
              <a:gd name="connsiteX18" fmla="*/ 0 w 225309"/>
              <a:gd name="connsiteY18" fmla="*/ 140898 h 455920"/>
              <a:gd name="connsiteX19" fmla="*/ 54403 w 225309"/>
              <a:gd name="connsiteY19" fmla="*/ 140898 h 455920"/>
              <a:gd name="connsiteX20" fmla="*/ 54403 w 225309"/>
              <a:gd name="connsiteY20" fmla="*/ 90429 h 455920"/>
              <a:gd name="connsiteX21" fmla="*/ 54263 w 225309"/>
              <a:gd name="connsiteY21" fmla="*/ 89940 h 455920"/>
              <a:gd name="connsiteX22" fmla="*/ 150786 w 225309"/>
              <a:gd name="connsiteY22" fmla="*/ 971 h 455920"/>
              <a:gd name="connsiteX23" fmla="*/ 193296 w 225309"/>
              <a:gd name="connsiteY23" fmla="*/ 6 h 45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309" h="455920">
                <a:moveTo>
                  <a:pt x="139383" y="455355"/>
                </a:moveTo>
                <a:lnTo>
                  <a:pt x="139383" y="455920"/>
                </a:lnTo>
                <a:lnTo>
                  <a:pt x="139383" y="455355"/>
                </a:lnTo>
                <a:close/>
                <a:moveTo>
                  <a:pt x="54403" y="455920"/>
                </a:moveTo>
                <a:lnTo>
                  <a:pt x="54403" y="455355"/>
                </a:lnTo>
                <a:lnTo>
                  <a:pt x="54403" y="455920"/>
                </a:lnTo>
                <a:close/>
                <a:moveTo>
                  <a:pt x="193296" y="6"/>
                </a:moveTo>
                <a:cubicBezTo>
                  <a:pt x="204595" y="73"/>
                  <a:pt x="214144" y="770"/>
                  <a:pt x="225309" y="2823"/>
                </a:cubicBezTo>
                <a:cubicBezTo>
                  <a:pt x="225271" y="27274"/>
                  <a:pt x="222913" y="50194"/>
                  <a:pt x="219909" y="69600"/>
                </a:cubicBezTo>
                <a:cubicBezTo>
                  <a:pt x="188141" y="67117"/>
                  <a:pt x="138250" y="66776"/>
                  <a:pt x="139383" y="96177"/>
                </a:cubicBezTo>
                <a:lnTo>
                  <a:pt x="139383" y="140898"/>
                </a:lnTo>
                <a:lnTo>
                  <a:pt x="217171" y="140898"/>
                </a:lnTo>
                <a:lnTo>
                  <a:pt x="211626" y="215050"/>
                </a:lnTo>
                <a:lnTo>
                  <a:pt x="139383" y="216436"/>
                </a:lnTo>
                <a:lnTo>
                  <a:pt x="139383" y="455355"/>
                </a:lnTo>
                <a:lnTo>
                  <a:pt x="54403" y="455355"/>
                </a:lnTo>
                <a:lnTo>
                  <a:pt x="54403" y="216436"/>
                </a:lnTo>
                <a:lnTo>
                  <a:pt x="0" y="216436"/>
                </a:lnTo>
                <a:lnTo>
                  <a:pt x="0" y="140898"/>
                </a:lnTo>
                <a:lnTo>
                  <a:pt x="54403" y="140898"/>
                </a:lnTo>
                <a:lnTo>
                  <a:pt x="54403" y="90429"/>
                </a:lnTo>
                <a:cubicBezTo>
                  <a:pt x="54356" y="90266"/>
                  <a:pt x="54310" y="90103"/>
                  <a:pt x="54263" y="89940"/>
                </a:cubicBezTo>
                <a:cubicBezTo>
                  <a:pt x="54393" y="21715"/>
                  <a:pt x="104084" y="2174"/>
                  <a:pt x="150786" y="971"/>
                </a:cubicBezTo>
                <a:cubicBezTo>
                  <a:pt x="168948" y="503"/>
                  <a:pt x="181997" y="-60"/>
                  <a:pt x="193296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2E1CDF9E-4223-C205-9373-033C2DC8626F}"/>
              </a:ext>
            </a:extLst>
          </p:cNvPr>
          <p:cNvSpPr>
            <a:spLocks noChangeAspect="1"/>
          </p:cNvSpPr>
          <p:nvPr/>
        </p:nvSpPr>
        <p:spPr>
          <a:xfrm>
            <a:off x="2352516" y="3592851"/>
            <a:ext cx="272870" cy="264036"/>
          </a:xfrm>
          <a:custGeom>
            <a:avLst/>
            <a:gdLst>
              <a:gd name="connsiteX0" fmla="*/ 0 w 381434"/>
              <a:gd name="connsiteY0" fmla="*/ 119703 h 369085"/>
              <a:gd name="connsiteX1" fmla="*/ 86044 w 381434"/>
              <a:gd name="connsiteY1" fmla="*/ 119703 h 369085"/>
              <a:gd name="connsiteX2" fmla="*/ 86044 w 381434"/>
              <a:gd name="connsiteY2" fmla="*/ 369085 h 369085"/>
              <a:gd name="connsiteX3" fmla="*/ 0 w 381434"/>
              <a:gd name="connsiteY3" fmla="*/ 369085 h 369085"/>
              <a:gd name="connsiteX4" fmla="*/ 292017 w 381434"/>
              <a:gd name="connsiteY4" fmla="*/ 114642 h 369085"/>
              <a:gd name="connsiteX5" fmla="*/ 313054 w 381434"/>
              <a:gd name="connsiteY5" fmla="*/ 115239 h 369085"/>
              <a:gd name="connsiteX6" fmla="*/ 381408 w 381434"/>
              <a:gd name="connsiteY6" fmla="*/ 205099 h 369085"/>
              <a:gd name="connsiteX7" fmla="*/ 380450 w 381434"/>
              <a:gd name="connsiteY7" fmla="*/ 369085 h 369085"/>
              <a:gd name="connsiteX8" fmla="*/ 290799 w 381434"/>
              <a:gd name="connsiteY8" fmla="*/ 369085 h 369085"/>
              <a:gd name="connsiteX9" fmla="*/ 289999 w 381434"/>
              <a:gd name="connsiteY9" fmla="*/ 206524 h 369085"/>
              <a:gd name="connsiteX10" fmla="*/ 215597 w 381434"/>
              <a:gd name="connsiteY10" fmla="*/ 198936 h 369085"/>
              <a:gd name="connsiteX11" fmla="*/ 215597 w 381434"/>
              <a:gd name="connsiteY11" fmla="*/ 368810 h 369085"/>
              <a:gd name="connsiteX12" fmla="*/ 125945 w 381434"/>
              <a:gd name="connsiteY12" fmla="*/ 368810 h 369085"/>
              <a:gd name="connsiteX13" fmla="*/ 125945 w 381434"/>
              <a:gd name="connsiteY13" fmla="*/ 119428 h 369085"/>
              <a:gd name="connsiteX14" fmla="*/ 215597 w 381434"/>
              <a:gd name="connsiteY14" fmla="*/ 119428 h 369085"/>
              <a:gd name="connsiteX15" fmla="*/ 215597 w 381434"/>
              <a:gd name="connsiteY15" fmla="*/ 140603 h 369085"/>
              <a:gd name="connsiteX16" fmla="*/ 292017 w 381434"/>
              <a:gd name="connsiteY16" fmla="*/ 114642 h 369085"/>
              <a:gd name="connsiteX17" fmla="*/ 41218 w 381434"/>
              <a:gd name="connsiteY17" fmla="*/ 0 h 369085"/>
              <a:gd name="connsiteX18" fmla="*/ 86044 w 381434"/>
              <a:gd name="connsiteY18" fmla="*/ 44825 h 369085"/>
              <a:gd name="connsiteX19" fmla="*/ 41218 w 381434"/>
              <a:gd name="connsiteY19" fmla="*/ 89651 h 369085"/>
              <a:gd name="connsiteX20" fmla="*/ 9522 w 381434"/>
              <a:gd name="connsiteY20" fmla="*/ 76522 h 369085"/>
              <a:gd name="connsiteX21" fmla="*/ 0 w 381434"/>
              <a:gd name="connsiteY21" fmla="*/ 62399 h 369085"/>
              <a:gd name="connsiteX22" fmla="*/ 0 w 381434"/>
              <a:gd name="connsiteY22" fmla="*/ 27252 h 369085"/>
              <a:gd name="connsiteX23" fmla="*/ 9522 w 381434"/>
              <a:gd name="connsiteY23" fmla="*/ 13129 h 369085"/>
              <a:gd name="connsiteX24" fmla="*/ 41218 w 381434"/>
              <a:gd name="connsiteY24" fmla="*/ 0 h 36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1434" h="369085">
                <a:moveTo>
                  <a:pt x="0" y="119703"/>
                </a:moveTo>
                <a:lnTo>
                  <a:pt x="86044" y="119703"/>
                </a:lnTo>
                <a:lnTo>
                  <a:pt x="86044" y="369085"/>
                </a:lnTo>
                <a:lnTo>
                  <a:pt x="0" y="369085"/>
                </a:lnTo>
                <a:close/>
                <a:moveTo>
                  <a:pt x="292017" y="114642"/>
                </a:moveTo>
                <a:cubicBezTo>
                  <a:pt x="298391" y="114580"/>
                  <a:pt x="305367" y="114772"/>
                  <a:pt x="313054" y="115239"/>
                </a:cubicBezTo>
                <a:cubicBezTo>
                  <a:pt x="367740" y="118635"/>
                  <a:pt x="382137" y="179381"/>
                  <a:pt x="381408" y="205099"/>
                </a:cubicBezTo>
                <a:cubicBezTo>
                  <a:pt x="381089" y="259761"/>
                  <a:pt x="380769" y="314423"/>
                  <a:pt x="380450" y="369085"/>
                </a:cubicBezTo>
                <a:lnTo>
                  <a:pt x="290799" y="369085"/>
                </a:lnTo>
                <a:lnTo>
                  <a:pt x="289999" y="206524"/>
                </a:lnTo>
                <a:cubicBezTo>
                  <a:pt x="289316" y="178831"/>
                  <a:pt x="232622" y="162576"/>
                  <a:pt x="215597" y="198936"/>
                </a:cubicBezTo>
                <a:lnTo>
                  <a:pt x="215597" y="368810"/>
                </a:lnTo>
                <a:lnTo>
                  <a:pt x="125945" y="368810"/>
                </a:lnTo>
                <a:lnTo>
                  <a:pt x="125945" y="119428"/>
                </a:lnTo>
                <a:lnTo>
                  <a:pt x="215597" y="119428"/>
                </a:lnTo>
                <a:lnTo>
                  <a:pt x="215597" y="140603"/>
                </a:lnTo>
                <a:cubicBezTo>
                  <a:pt x="235661" y="125417"/>
                  <a:pt x="251992" y="115029"/>
                  <a:pt x="292017" y="114642"/>
                </a:cubicBezTo>
                <a:close/>
                <a:moveTo>
                  <a:pt x="41218" y="0"/>
                </a:moveTo>
                <a:cubicBezTo>
                  <a:pt x="65975" y="0"/>
                  <a:pt x="86044" y="20069"/>
                  <a:pt x="86044" y="44825"/>
                </a:cubicBezTo>
                <a:cubicBezTo>
                  <a:pt x="86044" y="69582"/>
                  <a:pt x="65975" y="89651"/>
                  <a:pt x="41218" y="89651"/>
                </a:cubicBezTo>
                <a:cubicBezTo>
                  <a:pt x="28840" y="89651"/>
                  <a:pt x="17634" y="84634"/>
                  <a:pt x="9522" y="76522"/>
                </a:cubicBezTo>
                <a:lnTo>
                  <a:pt x="0" y="62399"/>
                </a:lnTo>
                <a:lnTo>
                  <a:pt x="0" y="27252"/>
                </a:lnTo>
                <a:lnTo>
                  <a:pt x="9522" y="13129"/>
                </a:lnTo>
                <a:cubicBezTo>
                  <a:pt x="17634" y="5017"/>
                  <a:pt x="28840" y="0"/>
                  <a:pt x="412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0DF4CC31-675A-3588-D8F1-7E5DB58A228F}"/>
              </a:ext>
            </a:extLst>
          </p:cNvPr>
          <p:cNvSpPr/>
          <p:nvPr/>
        </p:nvSpPr>
        <p:spPr>
          <a:xfrm>
            <a:off x="5267645" y="1717582"/>
            <a:ext cx="299575" cy="297454"/>
          </a:xfrm>
          <a:custGeom>
            <a:avLst/>
            <a:gdLst>
              <a:gd name="connsiteX0" fmla="*/ 249204 w 299575"/>
              <a:gd name="connsiteY0" fmla="*/ 123541 h 297454"/>
              <a:gd name="connsiteX1" fmla="*/ 241250 w 299575"/>
              <a:gd name="connsiteY1" fmla="*/ 136266 h 297454"/>
              <a:gd name="connsiteX2" fmla="*/ 229055 w 299575"/>
              <a:gd name="connsiteY2" fmla="*/ 198302 h 297454"/>
              <a:gd name="connsiteX3" fmla="*/ 116648 w 299575"/>
              <a:gd name="connsiteY3" fmla="*/ 234888 h 297454"/>
              <a:gd name="connsiteX4" fmla="*/ 59914 w 299575"/>
              <a:gd name="connsiteY4" fmla="*/ 135736 h 297454"/>
              <a:gd name="connsiteX5" fmla="*/ 58324 w 299575"/>
              <a:gd name="connsiteY5" fmla="*/ 125662 h 297454"/>
              <a:gd name="connsiteX6" fmla="*/ 36585 w 299575"/>
              <a:gd name="connsiteY6" fmla="*/ 125131 h 297454"/>
              <a:gd name="connsiteX7" fmla="*/ 31813 w 299575"/>
              <a:gd name="connsiteY7" fmla="*/ 137857 h 297454"/>
              <a:gd name="connsiteX8" fmla="*/ 31813 w 299575"/>
              <a:gd name="connsiteY8" fmla="*/ 247082 h 297454"/>
              <a:gd name="connsiteX9" fmla="*/ 51961 w 299575"/>
              <a:gd name="connsiteY9" fmla="*/ 266701 h 297454"/>
              <a:gd name="connsiteX10" fmla="*/ 150052 w 299575"/>
              <a:gd name="connsiteY10" fmla="*/ 266701 h 297454"/>
              <a:gd name="connsiteX11" fmla="*/ 250794 w 299575"/>
              <a:gd name="connsiteY11" fmla="*/ 266701 h 297454"/>
              <a:gd name="connsiteX12" fmla="*/ 269352 w 299575"/>
              <a:gd name="connsiteY12" fmla="*/ 250264 h 297454"/>
              <a:gd name="connsiteX13" fmla="*/ 269352 w 299575"/>
              <a:gd name="connsiteY13" fmla="*/ 134675 h 297454"/>
              <a:gd name="connsiteX14" fmla="*/ 261863 w 299575"/>
              <a:gd name="connsiteY14" fmla="*/ 123541 h 297454"/>
              <a:gd name="connsiteX15" fmla="*/ 249204 w 299575"/>
              <a:gd name="connsiteY15" fmla="*/ 123541 h 297454"/>
              <a:gd name="connsiteX16" fmla="*/ 151642 w 299575"/>
              <a:gd name="connsiteY16" fmla="*/ 88016 h 297454"/>
              <a:gd name="connsiteX17" fmla="*/ 89076 w 299575"/>
              <a:gd name="connsiteY17" fmla="*/ 147931 h 297454"/>
              <a:gd name="connsiteX18" fmla="*/ 150582 w 299575"/>
              <a:gd name="connsiteY18" fmla="*/ 208377 h 297454"/>
              <a:gd name="connsiteX19" fmla="*/ 212088 w 299575"/>
              <a:gd name="connsiteY19" fmla="*/ 148461 h 297454"/>
              <a:gd name="connsiteX20" fmla="*/ 151642 w 299575"/>
              <a:gd name="connsiteY20" fmla="*/ 88016 h 297454"/>
              <a:gd name="connsiteX21" fmla="*/ 234357 w 299575"/>
              <a:gd name="connsiteY21" fmla="*/ 29162 h 297454"/>
              <a:gd name="connsiteX22" fmla="*/ 203605 w 299575"/>
              <a:gd name="connsiteY22" fmla="*/ 60444 h 297454"/>
              <a:gd name="connsiteX23" fmla="*/ 235948 w 299575"/>
              <a:gd name="connsiteY23" fmla="*/ 92258 h 297454"/>
              <a:gd name="connsiteX24" fmla="*/ 268822 w 299575"/>
              <a:gd name="connsiteY24" fmla="*/ 59914 h 297454"/>
              <a:gd name="connsiteX25" fmla="*/ 268822 w 299575"/>
              <a:gd name="connsiteY25" fmla="*/ 53552 h 297454"/>
              <a:gd name="connsiteX26" fmla="*/ 245492 w 299575"/>
              <a:gd name="connsiteY26" fmla="*/ 29162 h 297454"/>
              <a:gd name="connsiteX27" fmla="*/ 234357 w 299575"/>
              <a:gd name="connsiteY27" fmla="*/ 29162 h 297454"/>
              <a:gd name="connsiteX28" fmla="*/ 41887 w 299575"/>
              <a:gd name="connsiteY28" fmla="*/ 0 h 297454"/>
              <a:gd name="connsiteX29" fmla="*/ 258217 w 299575"/>
              <a:gd name="connsiteY29" fmla="*/ 0 h 297454"/>
              <a:gd name="connsiteX30" fmla="*/ 299575 w 299575"/>
              <a:gd name="connsiteY30" fmla="*/ 41887 h 297454"/>
              <a:gd name="connsiteX31" fmla="*/ 299575 w 299575"/>
              <a:gd name="connsiteY31" fmla="*/ 255567 h 297454"/>
              <a:gd name="connsiteX32" fmla="*/ 257687 w 299575"/>
              <a:gd name="connsiteY32" fmla="*/ 297454 h 297454"/>
              <a:gd name="connsiteX33" fmla="*/ 149522 w 299575"/>
              <a:gd name="connsiteY33" fmla="*/ 297454 h 297454"/>
              <a:gd name="connsiteX34" fmla="*/ 41357 w 299575"/>
              <a:gd name="connsiteY34" fmla="*/ 297454 h 297454"/>
              <a:gd name="connsiteX35" fmla="*/ 0 w 299575"/>
              <a:gd name="connsiteY35" fmla="*/ 256096 h 297454"/>
              <a:gd name="connsiteX36" fmla="*/ 0 w 299575"/>
              <a:gd name="connsiteY36" fmla="*/ 41357 h 297454"/>
              <a:gd name="connsiteX37" fmla="*/ 41887 w 299575"/>
              <a:gd name="connsiteY37" fmla="*/ 0 h 2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99575" h="297454">
                <a:moveTo>
                  <a:pt x="249204" y="123541"/>
                </a:moveTo>
                <a:cubicBezTo>
                  <a:pt x="240190" y="123011"/>
                  <a:pt x="239659" y="128843"/>
                  <a:pt x="241250" y="136266"/>
                </a:cubicBezTo>
                <a:cubicBezTo>
                  <a:pt x="245492" y="158536"/>
                  <a:pt x="240720" y="179214"/>
                  <a:pt x="229055" y="198302"/>
                </a:cubicBezTo>
                <a:cubicBezTo>
                  <a:pt x="206255" y="234888"/>
                  <a:pt x="158536" y="250264"/>
                  <a:pt x="116648" y="234888"/>
                </a:cubicBezTo>
                <a:cubicBezTo>
                  <a:pt x="83774" y="222692"/>
                  <a:pt x="50901" y="185577"/>
                  <a:pt x="59914" y="135736"/>
                </a:cubicBezTo>
                <a:cubicBezTo>
                  <a:pt x="60444" y="132555"/>
                  <a:pt x="62565" y="127252"/>
                  <a:pt x="58324" y="125662"/>
                </a:cubicBezTo>
                <a:cubicBezTo>
                  <a:pt x="51431" y="122481"/>
                  <a:pt x="43477" y="123541"/>
                  <a:pt x="36585" y="125131"/>
                </a:cubicBezTo>
                <a:cubicBezTo>
                  <a:pt x="30222" y="126722"/>
                  <a:pt x="31813" y="133085"/>
                  <a:pt x="31813" y="137857"/>
                </a:cubicBezTo>
                <a:cubicBezTo>
                  <a:pt x="31813" y="174442"/>
                  <a:pt x="31813" y="210497"/>
                  <a:pt x="31813" y="247082"/>
                </a:cubicBezTo>
                <a:cubicBezTo>
                  <a:pt x="31813" y="262989"/>
                  <a:pt x="35524" y="266701"/>
                  <a:pt x="51961" y="266701"/>
                </a:cubicBezTo>
                <a:cubicBezTo>
                  <a:pt x="84835" y="266701"/>
                  <a:pt x="117178" y="266701"/>
                  <a:pt x="150052" y="266701"/>
                </a:cubicBezTo>
                <a:cubicBezTo>
                  <a:pt x="183456" y="266701"/>
                  <a:pt x="217390" y="266701"/>
                  <a:pt x="250794" y="266701"/>
                </a:cubicBezTo>
                <a:cubicBezTo>
                  <a:pt x="262459" y="266701"/>
                  <a:pt x="269352" y="261929"/>
                  <a:pt x="269352" y="250264"/>
                </a:cubicBezTo>
                <a:cubicBezTo>
                  <a:pt x="269352" y="211558"/>
                  <a:pt x="269352" y="173382"/>
                  <a:pt x="269352" y="134675"/>
                </a:cubicBezTo>
                <a:cubicBezTo>
                  <a:pt x="268822" y="126987"/>
                  <a:pt x="265773" y="124337"/>
                  <a:pt x="261863" y="123541"/>
                </a:cubicBezTo>
                <a:cubicBezTo>
                  <a:pt x="257952" y="122746"/>
                  <a:pt x="253180" y="123806"/>
                  <a:pt x="249204" y="123541"/>
                </a:cubicBezTo>
                <a:close/>
                <a:moveTo>
                  <a:pt x="151642" y="88016"/>
                </a:moveTo>
                <a:cubicBezTo>
                  <a:pt x="116648" y="87486"/>
                  <a:pt x="89076" y="113997"/>
                  <a:pt x="89076" y="147931"/>
                </a:cubicBezTo>
                <a:cubicBezTo>
                  <a:pt x="89076" y="180805"/>
                  <a:pt x="117178" y="208377"/>
                  <a:pt x="150582" y="208377"/>
                </a:cubicBezTo>
                <a:cubicBezTo>
                  <a:pt x="183986" y="208377"/>
                  <a:pt x="212088" y="181335"/>
                  <a:pt x="212088" y="148461"/>
                </a:cubicBezTo>
                <a:cubicBezTo>
                  <a:pt x="212088" y="115058"/>
                  <a:pt x="185577" y="88546"/>
                  <a:pt x="151642" y="88016"/>
                </a:cubicBezTo>
                <a:close/>
                <a:moveTo>
                  <a:pt x="234357" y="29162"/>
                </a:moveTo>
                <a:cubicBezTo>
                  <a:pt x="207846" y="29162"/>
                  <a:pt x="204135" y="32873"/>
                  <a:pt x="203605" y="60444"/>
                </a:cubicBezTo>
                <a:cubicBezTo>
                  <a:pt x="203605" y="90137"/>
                  <a:pt x="205195" y="92258"/>
                  <a:pt x="235948" y="92258"/>
                </a:cubicBezTo>
                <a:cubicBezTo>
                  <a:pt x="267762" y="92258"/>
                  <a:pt x="268822" y="91197"/>
                  <a:pt x="268822" y="59914"/>
                </a:cubicBezTo>
                <a:cubicBezTo>
                  <a:pt x="268822" y="57794"/>
                  <a:pt x="268822" y="55673"/>
                  <a:pt x="268822" y="53552"/>
                </a:cubicBezTo>
                <a:cubicBezTo>
                  <a:pt x="268822" y="35524"/>
                  <a:pt x="263519" y="29692"/>
                  <a:pt x="245492" y="29162"/>
                </a:cubicBezTo>
                <a:cubicBezTo>
                  <a:pt x="241781" y="29162"/>
                  <a:pt x="238069" y="29162"/>
                  <a:pt x="234357" y="29162"/>
                </a:cubicBezTo>
                <a:close/>
                <a:moveTo>
                  <a:pt x="41887" y="0"/>
                </a:moveTo>
                <a:cubicBezTo>
                  <a:pt x="113998" y="0"/>
                  <a:pt x="186108" y="0"/>
                  <a:pt x="258217" y="0"/>
                </a:cubicBezTo>
                <a:cubicBezTo>
                  <a:pt x="284728" y="0"/>
                  <a:pt x="299575" y="14846"/>
                  <a:pt x="299575" y="41887"/>
                </a:cubicBezTo>
                <a:cubicBezTo>
                  <a:pt x="299575" y="112937"/>
                  <a:pt x="299575" y="184517"/>
                  <a:pt x="299575" y="255567"/>
                </a:cubicBezTo>
                <a:cubicBezTo>
                  <a:pt x="299575" y="283138"/>
                  <a:pt x="285789" y="297454"/>
                  <a:pt x="257687" y="297454"/>
                </a:cubicBezTo>
                <a:cubicBezTo>
                  <a:pt x="221632" y="297454"/>
                  <a:pt x="185577" y="297454"/>
                  <a:pt x="149522" y="297454"/>
                </a:cubicBezTo>
                <a:cubicBezTo>
                  <a:pt x="113467" y="297454"/>
                  <a:pt x="77412" y="297454"/>
                  <a:pt x="41357" y="297454"/>
                </a:cubicBezTo>
                <a:cubicBezTo>
                  <a:pt x="14315" y="297454"/>
                  <a:pt x="0" y="283138"/>
                  <a:pt x="0" y="256096"/>
                </a:cubicBezTo>
                <a:cubicBezTo>
                  <a:pt x="0" y="184517"/>
                  <a:pt x="0" y="112937"/>
                  <a:pt x="0" y="41357"/>
                </a:cubicBezTo>
                <a:cubicBezTo>
                  <a:pt x="0" y="14315"/>
                  <a:pt x="14846" y="0"/>
                  <a:pt x="41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836739B5-FFC7-3959-2D5F-2D8D78D66752}"/>
              </a:ext>
            </a:extLst>
          </p:cNvPr>
          <p:cNvSpPr>
            <a:spLocks noChangeAspect="1"/>
          </p:cNvSpPr>
          <p:nvPr/>
        </p:nvSpPr>
        <p:spPr>
          <a:xfrm>
            <a:off x="4081827" y="1689659"/>
            <a:ext cx="284465" cy="283097"/>
          </a:xfrm>
          <a:custGeom>
            <a:avLst/>
            <a:gdLst>
              <a:gd name="connsiteX0" fmla="*/ 677823 w 940832"/>
              <a:gd name="connsiteY0" fmla="*/ 434340 h 936308"/>
              <a:gd name="connsiteX1" fmla="*/ 691276 w 940832"/>
              <a:gd name="connsiteY1" fmla="*/ 454342 h 936308"/>
              <a:gd name="connsiteX2" fmla="*/ 691276 w 940832"/>
              <a:gd name="connsiteY2" fmla="*/ 661987 h 936308"/>
              <a:gd name="connsiteX3" fmla="*/ 657939 w 940832"/>
              <a:gd name="connsiteY3" fmla="*/ 691515 h 936308"/>
              <a:gd name="connsiteX4" fmla="*/ 476964 w 940832"/>
              <a:gd name="connsiteY4" fmla="*/ 691515 h 936308"/>
              <a:gd name="connsiteX5" fmla="*/ 300751 w 940832"/>
              <a:gd name="connsiteY5" fmla="*/ 691515 h 936308"/>
              <a:gd name="connsiteX6" fmla="*/ 264557 w 940832"/>
              <a:gd name="connsiteY6" fmla="*/ 656272 h 936308"/>
              <a:gd name="connsiteX7" fmla="*/ 264557 w 940832"/>
              <a:gd name="connsiteY7" fmla="*/ 460057 h 936308"/>
              <a:gd name="connsiteX8" fmla="*/ 273129 w 940832"/>
              <a:gd name="connsiteY8" fmla="*/ 437197 h 936308"/>
              <a:gd name="connsiteX9" fmla="*/ 312182 w 940832"/>
              <a:gd name="connsiteY9" fmla="*/ 438150 h 936308"/>
              <a:gd name="connsiteX10" fmla="*/ 315039 w 940832"/>
              <a:gd name="connsiteY10" fmla="*/ 456247 h 936308"/>
              <a:gd name="connsiteX11" fmla="*/ 416957 w 940832"/>
              <a:gd name="connsiteY11" fmla="*/ 634365 h 936308"/>
              <a:gd name="connsiteX12" fmla="*/ 618886 w 940832"/>
              <a:gd name="connsiteY12" fmla="*/ 568642 h 936308"/>
              <a:gd name="connsiteX13" fmla="*/ 640794 w 940832"/>
              <a:gd name="connsiteY13" fmla="*/ 457200 h 936308"/>
              <a:gd name="connsiteX14" fmla="*/ 655082 w 940832"/>
              <a:gd name="connsiteY14" fmla="*/ 434340 h 936308"/>
              <a:gd name="connsiteX15" fmla="*/ 677823 w 940832"/>
              <a:gd name="connsiteY15" fmla="*/ 434340 h 936308"/>
              <a:gd name="connsiteX16" fmla="*/ 479821 w 940832"/>
              <a:gd name="connsiteY16" fmla="*/ 370522 h 936308"/>
              <a:gd name="connsiteX17" fmla="*/ 588406 w 940832"/>
              <a:gd name="connsiteY17" fmla="*/ 479107 h 936308"/>
              <a:gd name="connsiteX18" fmla="*/ 477916 w 940832"/>
              <a:gd name="connsiteY18" fmla="*/ 586740 h 936308"/>
              <a:gd name="connsiteX19" fmla="*/ 367426 w 940832"/>
              <a:gd name="connsiteY19" fmla="*/ 478155 h 936308"/>
              <a:gd name="connsiteX20" fmla="*/ 479821 w 940832"/>
              <a:gd name="connsiteY20" fmla="*/ 370522 h 936308"/>
              <a:gd name="connsiteX21" fmla="*/ 628412 w 940832"/>
              <a:gd name="connsiteY21" fmla="*/ 264795 h 936308"/>
              <a:gd name="connsiteX22" fmla="*/ 648414 w 940832"/>
              <a:gd name="connsiteY22" fmla="*/ 264795 h 936308"/>
              <a:gd name="connsiteX23" fmla="*/ 690324 w 940832"/>
              <a:gd name="connsiteY23" fmla="*/ 308610 h 936308"/>
              <a:gd name="connsiteX24" fmla="*/ 690324 w 940832"/>
              <a:gd name="connsiteY24" fmla="*/ 320040 h 936308"/>
              <a:gd name="connsiteX25" fmla="*/ 631270 w 940832"/>
              <a:gd name="connsiteY25" fmla="*/ 378143 h 936308"/>
              <a:gd name="connsiteX26" fmla="*/ 573167 w 940832"/>
              <a:gd name="connsiteY26" fmla="*/ 320992 h 936308"/>
              <a:gd name="connsiteX27" fmla="*/ 628412 w 940832"/>
              <a:gd name="connsiteY27" fmla="*/ 264795 h 936308"/>
              <a:gd name="connsiteX28" fmla="*/ 282654 w 940832"/>
              <a:gd name="connsiteY28" fmla="*/ 212408 h 936308"/>
              <a:gd name="connsiteX29" fmla="*/ 207407 w 940832"/>
              <a:gd name="connsiteY29" fmla="*/ 286703 h 936308"/>
              <a:gd name="connsiteX30" fmla="*/ 207407 w 940832"/>
              <a:gd name="connsiteY30" fmla="*/ 672465 h 936308"/>
              <a:gd name="connsiteX31" fmla="*/ 281702 w 940832"/>
              <a:gd name="connsiteY31" fmla="*/ 746760 h 936308"/>
              <a:gd name="connsiteX32" fmla="*/ 476012 w 940832"/>
              <a:gd name="connsiteY32" fmla="*/ 746760 h 936308"/>
              <a:gd name="connsiteX33" fmla="*/ 670322 w 940832"/>
              <a:gd name="connsiteY33" fmla="*/ 746760 h 936308"/>
              <a:gd name="connsiteX34" fmla="*/ 745570 w 940832"/>
              <a:gd name="connsiteY34" fmla="*/ 671513 h 936308"/>
              <a:gd name="connsiteX35" fmla="*/ 745570 w 940832"/>
              <a:gd name="connsiteY35" fmla="*/ 287655 h 936308"/>
              <a:gd name="connsiteX36" fmla="*/ 671274 w 940832"/>
              <a:gd name="connsiteY36" fmla="*/ 212408 h 936308"/>
              <a:gd name="connsiteX37" fmla="*/ 282654 w 940832"/>
              <a:gd name="connsiteY37" fmla="*/ 212408 h 936308"/>
              <a:gd name="connsiteX38" fmla="*/ 153114 w 940832"/>
              <a:gd name="connsiteY38" fmla="*/ 0 h 936308"/>
              <a:gd name="connsiteX39" fmla="*/ 789385 w 940832"/>
              <a:gd name="connsiteY39" fmla="*/ 0 h 936308"/>
              <a:gd name="connsiteX40" fmla="*/ 939880 w 940832"/>
              <a:gd name="connsiteY40" fmla="*/ 149543 h 936308"/>
              <a:gd name="connsiteX41" fmla="*/ 940832 w 940832"/>
              <a:gd name="connsiteY41" fmla="*/ 783908 h 936308"/>
              <a:gd name="connsiteX42" fmla="*/ 787480 w 940832"/>
              <a:gd name="connsiteY42" fmla="*/ 936308 h 936308"/>
              <a:gd name="connsiteX43" fmla="*/ 470297 w 940832"/>
              <a:gd name="connsiteY43" fmla="*/ 936308 h 936308"/>
              <a:gd name="connsiteX44" fmla="*/ 153114 w 940832"/>
              <a:gd name="connsiteY44" fmla="*/ 936308 h 936308"/>
              <a:gd name="connsiteX45" fmla="*/ 714 w 940832"/>
              <a:gd name="connsiteY45" fmla="*/ 784860 h 936308"/>
              <a:gd name="connsiteX46" fmla="*/ 714 w 940832"/>
              <a:gd name="connsiteY46" fmla="*/ 151448 h 936308"/>
              <a:gd name="connsiteX47" fmla="*/ 153114 w 940832"/>
              <a:gd name="connsiteY47" fmla="*/ 0 h 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940832" h="936308">
                <a:moveTo>
                  <a:pt x="677823" y="434340"/>
                </a:moveTo>
                <a:cubicBezTo>
                  <a:pt x="684847" y="435769"/>
                  <a:pt x="690324" y="440531"/>
                  <a:pt x="691276" y="454342"/>
                </a:cubicBezTo>
                <a:cubicBezTo>
                  <a:pt x="691276" y="523875"/>
                  <a:pt x="691276" y="592455"/>
                  <a:pt x="691276" y="661987"/>
                </a:cubicBezTo>
                <a:cubicBezTo>
                  <a:pt x="691276" y="682942"/>
                  <a:pt x="678894" y="691515"/>
                  <a:pt x="657939" y="691515"/>
                </a:cubicBezTo>
                <a:cubicBezTo>
                  <a:pt x="597932" y="691515"/>
                  <a:pt x="536972" y="691515"/>
                  <a:pt x="476964" y="691515"/>
                </a:cubicBezTo>
                <a:cubicBezTo>
                  <a:pt x="417909" y="691515"/>
                  <a:pt x="359807" y="691515"/>
                  <a:pt x="300751" y="691515"/>
                </a:cubicBezTo>
                <a:cubicBezTo>
                  <a:pt x="271224" y="691515"/>
                  <a:pt x="264557" y="684847"/>
                  <a:pt x="264557" y="656272"/>
                </a:cubicBezTo>
                <a:cubicBezTo>
                  <a:pt x="264557" y="590550"/>
                  <a:pt x="264557" y="525780"/>
                  <a:pt x="264557" y="460057"/>
                </a:cubicBezTo>
                <a:cubicBezTo>
                  <a:pt x="264557" y="451485"/>
                  <a:pt x="261699" y="440055"/>
                  <a:pt x="273129" y="437197"/>
                </a:cubicBezTo>
                <a:cubicBezTo>
                  <a:pt x="285511" y="434340"/>
                  <a:pt x="299799" y="432435"/>
                  <a:pt x="312182" y="438150"/>
                </a:cubicBezTo>
                <a:cubicBezTo>
                  <a:pt x="319801" y="441007"/>
                  <a:pt x="315991" y="450532"/>
                  <a:pt x="315039" y="456247"/>
                </a:cubicBezTo>
                <a:cubicBezTo>
                  <a:pt x="298847" y="545782"/>
                  <a:pt x="357901" y="612457"/>
                  <a:pt x="416957" y="634365"/>
                </a:cubicBezTo>
                <a:cubicBezTo>
                  <a:pt x="492204" y="661987"/>
                  <a:pt x="577929" y="634365"/>
                  <a:pt x="618886" y="568642"/>
                </a:cubicBezTo>
                <a:cubicBezTo>
                  <a:pt x="639841" y="534352"/>
                  <a:pt x="648414" y="497205"/>
                  <a:pt x="640794" y="457200"/>
                </a:cubicBezTo>
                <a:cubicBezTo>
                  <a:pt x="637936" y="443865"/>
                  <a:pt x="638889" y="433387"/>
                  <a:pt x="655082" y="434340"/>
                </a:cubicBezTo>
                <a:cubicBezTo>
                  <a:pt x="662226" y="434816"/>
                  <a:pt x="670798" y="432911"/>
                  <a:pt x="677823" y="434340"/>
                </a:cubicBezTo>
                <a:close/>
                <a:moveTo>
                  <a:pt x="479821" y="370522"/>
                </a:moveTo>
                <a:cubicBezTo>
                  <a:pt x="540781" y="371475"/>
                  <a:pt x="588406" y="419100"/>
                  <a:pt x="588406" y="479107"/>
                </a:cubicBezTo>
                <a:cubicBezTo>
                  <a:pt x="588406" y="538162"/>
                  <a:pt x="537923" y="586740"/>
                  <a:pt x="477916" y="586740"/>
                </a:cubicBezTo>
                <a:cubicBezTo>
                  <a:pt x="417909" y="586740"/>
                  <a:pt x="367426" y="537210"/>
                  <a:pt x="367426" y="478155"/>
                </a:cubicBezTo>
                <a:cubicBezTo>
                  <a:pt x="367426" y="417195"/>
                  <a:pt x="416956" y="369570"/>
                  <a:pt x="479821" y="370522"/>
                </a:cubicBezTo>
                <a:close/>
                <a:moveTo>
                  <a:pt x="628412" y="264795"/>
                </a:moveTo>
                <a:cubicBezTo>
                  <a:pt x="635080" y="264795"/>
                  <a:pt x="641747" y="264795"/>
                  <a:pt x="648414" y="264795"/>
                </a:cubicBezTo>
                <a:cubicBezTo>
                  <a:pt x="680799" y="265748"/>
                  <a:pt x="690324" y="276225"/>
                  <a:pt x="690324" y="308610"/>
                </a:cubicBezTo>
                <a:cubicBezTo>
                  <a:pt x="690324" y="312420"/>
                  <a:pt x="690324" y="316230"/>
                  <a:pt x="690324" y="320040"/>
                </a:cubicBezTo>
                <a:cubicBezTo>
                  <a:pt x="690324" y="376237"/>
                  <a:pt x="688420" y="378143"/>
                  <a:pt x="631270" y="378143"/>
                </a:cubicBezTo>
                <a:cubicBezTo>
                  <a:pt x="576024" y="378143"/>
                  <a:pt x="573167" y="374332"/>
                  <a:pt x="573167" y="320992"/>
                </a:cubicBezTo>
                <a:cubicBezTo>
                  <a:pt x="574120" y="271462"/>
                  <a:pt x="580787" y="264795"/>
                  <a:pt x="628412" y="264795"/>
                </a:cubicBezTo>
                <a:close/>
                <a:moveTo>
                  <a:pt x="282654" y="212408"/>
                </a:moveTo>
                <a:cubicBezTo>
                  <a:pt x="234077" y="212408"/>
                  <a:pt x="207407" y="238125"/>
                  <a:pt x="207407" y="286703"/>
                </a:cubicBezTo>
                <a:cubicBezTo>
                  <a:pt x="207407" y="415290"/>
                  <a:pt x="207407" y="543878"/>
                  <a:pt x="207407" y="672465"/>
                </a:cubicBezTo>
                <a:cubicBezTo>
                  <a:pt x="207407" y="721043"/>
                  <a:pt x="233124" y="746760"/>
                  <a:pt x="281702" y="746760"/>
                </a:cubicBezTo>
                <a:cubicBezTo>
                  <a:pt x="346472" y="746760"/>
                  <a:pt x="411242" y="746760"/>
                  <a:pt x="476012" y="746760"/>
                </a:cubicBezTo>
                <a:cubicBezTo>
                  <a:pt x="540782" y="746760"/>
                  <a:pt x="605552" y="746760"/>
                  <a:pt x="670322" y="746760"/>
                </a:cubicBezTo>
                <a:cubicBezTo>
                  <a:pt x="720805" y="746760"/>
                  <a:pt x="745570" y="721043"/>
                  <a:pt x="745570" y="671513"/>
                </a:cubicBezTo>
                <a:cubicBezTo>
                  <a:pt x="745570" y="543878"/>
                  <a:pt x="745570" y="415290"/>
                  <a:pt x="745570" y="287655"/>
                </a:cubicBezTo>
                <a:cubicBezTo>
                  <a:pt x="745570" y="239078"/>
                  <a:pt x="718899" y="212408"/>
                  <a:pt x="671274" y="212408"/>
                </a:cubicBezTo>
                <a:cubicBezTo>
                  <a:pt x="541735" y="212408"/>
                  <a:pt x="412195" y="212408"/>
                  <a:pt x="282654" y="212408"/>
                </a:cubicBezTo>
                <a:close/>
                <a:moveTo>
                  <a:pt x="153114" y="0"/>
                </a:moveTo>
                <a:cubicBezTo>
                  <a:pt x="365522" y="0"/>
                  <a:pt x="576977" y="0"/>
                  <a:pt x="789385" y="0"/>
                </a:cubicBezTo>
                <a:cubicBezTo>
                  <a:pt x="877967" y="0"/>
                  <a:pt x="939880" y="60960"/>
                  <a:pt x="939880" y="149543"/>
                </a:cubicBezTo>
                <a:cubicBezTo>
                  <a:pt x="939880" y="360998"/>
                  <a:pt x="939880" y="572453"/>
                  <a:pt x="940832" y="783908"/>
                </a:cubicBezTo>
                <a:cubicBezTo>
                  <a:pt x="939880" y="876300"/>
                  <a:pt x="878920" y="936308"/>
                  <a:pt x="787480" y="936308"/>
                </a:cubicBezTo>
                <a:cubicBezTo>
                  <a:pt x="681752" y="936308"/>
                  <a:pt x="576024" y="936308"/>
                  <a:pt x="470297" y="936308"/>
                </a:cubicBezTo>
                <a:cubicBezTo>
                  <a:pt x="364570" y="936308"/>
                  <a:pt x="258842" y="936308"/>
                  <a:pt x="153114" y="936308"/>
                </a:cubicBezTo>
                <a:cubicBezTo>
                  <a:pt x="62627" y="935355"/>
                  <a:pt x="714" y="874395"/>
                  <a:pt x="714" y="784860"/>
                </a:cubicBezTo>
                <a:cubicBezTo>
                  <a:pt x="-238" y="574358"/>
                  <a:pt x="-238" y="362903"/>
                  <a:pt x="714" y="151448"/>
                </a:cubicBezTo>
                <a:cubicBezTo>
                  <a:pt x="1667" y="60960"/>
                  <a:pt x="62627" y="0"/>
                  <a:pt x="153114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4" name="Rounded Rectangle 2">
            <a:extLst>
              <a:ext uri="{FF2B5EF4-FFF2-40B4-BE49-F238E27FC236}">
                <a16:creationId xmlns:a16="http://schemas.microsoft.com/office/drawing/2014/main" id="{0E653FD5-19B1-A7E2-3DF9-42C40BF6C9B6}"/>
              </a:ext>
            </a:extLst>
          </p:cNvPr>
          <p:cNvSpPr/>
          <p:nvPr/>
        </p:nvSpPr>
        <p:spPr>
          <a:xfrm>
            <a:off x="5497613" y="5307476"/>
            <a:ext cx="258315" cy="25831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5" name="Rounded Rectangle 2">
            <a:extLst>
              <a:ext uri="{FF2B5EF4-FFF2-40B4-BE49-F238E27FC236}">
                <a16:creationId xmlns:a16="http://schemas.microsoft.com/office/drawing/2014/main" id="{96056C33-20C8-1782-0C18-794A0A42A138}"/>
              </a:ext>
            </a:extLst>
          </p:cNvPr>
          <p:cNvSpPr/>
          <p:nvPr/>
        </p:nvSpPr>
        <p:spPr>
          <a:xfrm>
            <a:off x="2779268" y="2821629"/>
            <a:ext cx="277650" cy="277650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6" name="Rounded Rectangle 3">
            <a:extLst>
              <a:ext uri="{FF2B5EF4-FFF2-40B4-BE49-F238E27FC236}">
                <a16:creationId xmlns:a16="http://schemas.microsoft.com/office/drawing/2014/main" id="{C3FEBC3D-4C42-507E-CCBE-B5309EB4A7C9}"/>
              </a:ext>
            </a:extLst>
          </p:cNvPr>
          <p:cNvSpPr>
            <a:spLocks noChangeAspect="1"/>
          </p:cNvSpPr>
          <p:nvPr/>
        </p:nvSpPr>
        <p:spPr>
          <a:xfrm>
            <a:off x="6029372" y="2348040"/>
            <a:ext cx="247225" cy="24722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7" name="Rounded Rectangle 8">
            <a:extLst>
              <a:ext uri="{FF2B5EF4-FFF2-40B4-BE49-F238E27FC236}">
                <a16:creationId xmlns:a16="http://schemas.microsoft.com/office/drawing/2014/main" id="{63C8B503-876D-B225-3BE6-71609FA82AB8}"/>
              </a:ext>
            </a:extLst>
          </p:cNvPr>
          <p:cNvSpPr>
            <a:spLocks noChangeAspect="1"/>
          </p:cNvSpPr>
          <p:nvPr/>
        </p:nvSpPr>
        <p:spPr>
          <a:xfrm>
            <a:off x="5750851" y="1082031"/>
            <a:ext cx="278521" cy="283679"/>
          </a:xfrm>
          <a:custGeom>
            <a:avLst/>
            <a:gdLst/>
            <a:ahLst/>
            <a:cxnLst/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close/>
                <a:moveTo>
                  <a:pt x="2688485" y="1475633"/>
                </a:moveTo>
                <a:cubicBezTo>
                  <a:pt x="2399554" y="1478429"/>
                  <a:pt x="2281670" y="1553418"/>
                  <a:pt x="2136833" y="1663036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lnTo>
                  <a:pt x="2136833" y="2084121"/>
                </a:lnTo>
                <a:cubicBezTo>
                  <a:pt x="2259735" y="1821652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235101" y="1504458"/>
                  <a:pt x="2840340" y="1479943"/>
                </a:cubicBezTo>
                <a:cubicBezTo>
                  <a:pt x="2784850" y="1476574"/>
                  <a:pt x="2734498" y="1475188"/>
                  <a:pt x="2688485" y="147563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89AD3D55-E820-68E8-3569-3A105A26D94B}"/>
              </a:ext>
            </a:extLst>
          </p:cNvPr>
          <p:cNvCxnSpPr>
            <a:cxnSpLocks/>
            <a:stCxn id="117" idx="4"/>
            <a:endCxn id="115" idx="0"/>
          </p:cNvCxnSpPr>
          <p:nvPr/>
        </p:nvCxnSpPr>
        <p:spPr>
          <a:xfrm>
            <a:off x="6130088" y="1972756"/>
            <a:ext cx="510781" cy="1090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D61D18A1-E4B8-C1E9-FEFE-E98B5E9403A0}"/>
              </a:ext>
            </a:extLst>
          </p:cNvPr>
          <p:cNvSpPr txBox="1"/>
          <p:nvPr/>
        </p:nvSpPr>
        <p:spPr>
          <a:xfrm>
            <a:off x="8735786" y="4366112"/>
            <a:ext cx="3175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Kemenko Bidang Infrastruktur dan Pembangunan Kewilayahan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19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/>
        </p:nvSpPr>
        <p:spPr>
          <a:xfrm>
            <a:off x="0" y="-203200"/>
            <a:ext cx="12674600" cy="7061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100000">
                <a:srgbClr val="C3E3FF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/>
          <p:nvPr/>
        </p:nvSpPr>
        <p:spPr>
          <a:xfrm flipH="1">
            <a:off x="0" y="0"/>
            <a:ext cx="1008000" cy="1008000"/>
          </a:xfrm>
          <a:custGeom>
            <a:avLst/>
            <a:gdLst/>
            <a:ahLst/>
            <a:cxnLst/>
            <a:rect l="l" t="t" r="r" b="b"/>
            <a:pathLst>
              <a:path w="1008000" h="1008000" extrusionOk="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srgbClr val="7F7F7F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b="1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LANDSCAPE MEDIA DIGITAL DI INDONESIA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7" descr="A logo with a bird and a globe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2244" y="0"/>
            <a:ext cx="847291" cy="85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550" y="2702375"/>
            <a:ext cx="3200639" cy="145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5292" y="963529"/>
            <a:ext cx="6656678" cy="166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0670" y="963527"/>
            <a:ext cx="4180149" cy="528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6434" y="4125354"/>
            <a:ext cx="4038563" cy="215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8550" y="4547766"/>
            <a:ext cx="2572540" cy="173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/>
          <p:nvPr/>
        </p:nvSpPr>
        <p:spPr>
          <a:xfrm flipH="1">
            <a:off x="0" y="0"/>
            <a:ext cx="1008000" cy="1008000"/>
          </a:xfrm>
          <a:custGeom>
            <a:avLst/>
            <a:gdLst/>
            <a:ahLst/>
            <a:cxnLst/>
            <a:rect l="l" t="t" r="r" b="b"/>
            <a:pathLst>
              <a:path w="1008000" h="1008000" extrusionOk="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srgbClr val="7F7F7F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 txBox="1"/>
          <p:nvPr/>
        </p:nvSpPr>
        <p:spPr>
          <a:xfrm>
            <a:off x="855292" y="420464"/>
            <a:ext cx="10567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b="1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ASET DIGITAL KEMENKO INFRA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8" descr="A logo with a bird and a globe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2244" y="0"/>
            <a:ext cx="847290" cy="85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0400"/>
            <a:ext cx="11887201" cy="548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/>
        </p:nvSpPr>
        <p:spPr>
          <a:xfrm>
            <a:off x="0" y="-203200"/>
            <a:ext cx="12674600" cy="7061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100000">
                <a:srgbClr val="C3E3FF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/>
          <p:nvPr/>
        </p:nvSpPr>
        <p:spPr>
          <a:xfrm flipH="1">
            <a:off x="0" y="0"/>
            <a:ext cx="1008000" cy="1008000"/>
          </a:xfrm>
          <a:custGeom>
            <a:avLst/>
            <a:gdLst/>
            <a:ahLst/>
            <a:cxnLst/>
            <a:rect l="l" t="t" r="r" b="b"/>
            <a:pathLst>
              <a:path w="1008000" h="1008000" extrusionOk="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srgbClr val="7F7F7F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b="1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PROFIL MEDSOS KEMENKO INFRA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9" descr="A logo with a bird and a globe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2244" y="0"/>
            <a:ext cx="847291" cy="859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" name="Google Shape;88;p9"/>
          <p:cNvGraphicFramePr/>
          <p:nvPr/>
        </p:nvGraphicFramePr>
        <p:xfrm>
          <a:off x="12405" y="1007992"/>
          <a:ext cx="6314450" cy="1181950"/>
        </p:xfrm>
        <a:graphic>
          <a:graphicData uri="http://schemas.openxmlformats.org/drawingml/2006/table">
            <a:tbl>
              <a:tblPr firstRow="1" bandRow="1">
                <a:noFill/>
                <a:tableStyleId>{B051AA18-1379-44DE-9EBE-0160EA54E2A4}</a:tableStyleId>
              </a:tblPr>
              <a:tblGrid>
                <a:gridCol w="71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8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7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9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IG</a:t>
                      </a:r>
                      <a:endParaRPr sz="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u="none" strike="noStrike" cap="none"/>
                        <a:t>Followers</a:t>
                      </a:r>
                      <a:endParaRPr sz="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u="none" strike="noStrike" cap="none"/>
                        <a:t>Following</a:t>
                      </a:r>
                      <a:endParaRPr sz="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u="none" strike="noStrike" cap="none"/>
                        <a:t>Posts</a:t>
                      </a:r>
                      <a:endParaRPr sz="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u="none" strike="noStrike" cap="none"/>
                        <a:t>Views</a:t>
                      </a:r>
                      <a:endParaRPr sz="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u="none" strike="noStrike" cap="none"/>
                        <a:t>Interactions</a:t>
                      </a:r>
                      <a:endParaRPr sz="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u="none" strike="noStrike" cap="none"/>
                        <a:t>Profile Visits</a:t>
                      </a:r>
                      <a:endParaRPr sz="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u="none" strike="noStrike" cap="none"/>
                        <a:t>Jumlah Konten</a:t>
                      </a:r>
                      <a:endParaRPr sz="1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b="1"/>
                        <a:t>Jan</a:t>
                      </a:r>
                      <a:endParaRPr sz="1000"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292,493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14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5,505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917,629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14,827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40,591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58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b="1"/>
                        <a:t>Feb</a:t>
                      </a:r>
                      <a:endParaRPr sz="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310,598 </a:t>
                      </a:r>
                      <a:r>
                        <a:rPr lang="en-ID" sz="400">
                          <a:solidFill>
                            <a:schemeClr val="accent4"/>
                          </a:solidFill>
                        </a:rPr>
                        <a:t>(+9,933)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14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5,676 </a:t>
                      </a:r>
                      <a:r>
                        <a:rPr lang="en-ID" sz="400">
                          <a:solidFill>
                            <a:schemeClr val="accent4"/>
                          </a:solidFill>
                        </a:rPr>
                        <a:t>(+171)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815,569</a:t>
                      </a:r>
                      <a:endParaRPr sz="6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400">
                          <a:solidFill>
                            <a:srgbClr val="FF0000"/>
                          </a:solidFill>
                        </a:rPr>
                        <a:t>(-50,629)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17,369</a:t>
                      </a:r>
                      <a:endParaRPr sz="6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400">
                          <a:solidFill>
                            <a:schemeClr val="accent4"/>
                          </a:solidFill>
                        </a:rPr>
                        <a:t>(+2,542)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19,184</a:t>
                      </a:r>
                      <a:endParaRPr sz="6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400">
                          <a:solidFill>
                            <a:schemeClr val="accent4"/>
                          </a:solidFill>
                        </a:rPr>
                        <a:t>(-44,4%)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      40 </a:t>
                      </a:r>
                      <a:r>
                        <a:rPr lang="en-ID" sz="400">
                          <a:solidFill>
                            <a:srgbClr val="FF0000"/>
                          </a:solidFill>
                        </a:rPr>
                        <a:t>(-29)</a:t>
                      </a:r>
                      <a:endParaRPr sz="6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9" name="Google Shape;89;p9"/>
          <p:cNvGraphicFramePr/>
          <p:nvPr/>
        </p:nvGraphicFramePr>
        <p:xfrm>
          <a:off x="1955567" y="4737267"/>
          <a:ext cx="9202600" cy="1952825"/>
        </p:xfrm>
        <a:graphic>
          <a:graphicData uri="http://schemas.openxmlformats.org/drawingml/2006/table">
            <a:tbl>
              <a:tblPr firstRow="1" bandRow="1">
                <a:noFill/>
                <a:tableStyleId>{B051AA18-1379-44DE-9EBE-0160EA54E2A4}</a:tableStyleId>
              </a:tblPr>
              <a:tblGrid>
                <a:gridCol w="82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4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4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6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57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FB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Views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Reach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Visits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Follows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Followers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Content Interactions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Watch Time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Published Content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b="1"/>
                        <a:t>Jan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12,294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(+7,653)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31,673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(+20,530)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2,109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(+493)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239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(+15)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12,435</a:t>
                      </a:r>
                      <a:endParaRPr sz="1000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1000"/>
                        <a:t>977</a:t>
                      </a:r>
                      <a:endParaRPr sz="10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(+612)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 jam 20 menit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-ID" sz="1000"/>
                        <a:t>6</a:t>
                      </a:r>
                      <a:endParaRPr sz="1000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b="1"/>
                        <a:t>Feb</a:t>
                      </a:r>
                      <a:endParaRPr sz="10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133,756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(+121,462)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83,275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(+51,602)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2,630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(+521)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572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(+333)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13,318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(+883)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3,496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(+2,519)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17 Hari 6 Jam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0" name="Google Shape;90;p9"/>
          <p:cNvGraphicFramePr/>
          <p:nvPr/>
        </p:nvGraphicFramePr>
        <p:xfrm>
          <a:off x="200692" y="2614367"/>
          <a:ext cx="6020800" cy="1950750"/>
        </p:xfrm>
        <a:graphic>
          <a:graphicData uri="http://schemas.openxmlformats.org/drawingml/2006/table">
            <a:tbl>
              <a:tblPr firstRow="1" bandRow="1">
                <a:noFill/>
                <a:tableStyleId>{B051AA18-1379-44DE-9EBE-0160EA54E2A4}</a:tableStyleId>
              </a:tblPr>
              <a:tblGrid>
                <a:gridCol w="76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2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8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2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Tiktok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Views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Reach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Visits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Follows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Followers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Content Interactions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Watch Time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Published Content</a:t>
                      </a:r>
                      <a:endParaRPr sz="10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b="1"/>
                        <a:t>Jan</a:t>
                      </a:r>
                      <a:endParaRPr sz="1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12,294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(+7,653)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31,673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(+20,530)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2,109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(+493)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239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(+15)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12,435</a:t>
                      </a:r>
                      <a:endParaRPr sz="1000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1000"/>
                        <a:t>977</a:t>
                      </a:r>
                      <a:endParaRPr sz="10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(+612)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 jam 20 menit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en-ID" sz="1000"/>
                        <a:t>6</a:t>
                      </a:r>
                      <a:endParaRPr sz="1000"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b="1"/>
                        <a:t>Feb</a:t>
                      </a:r>
                      <a:endParaRPr sz="10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133,756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(+121,462)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83,275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(+51,602)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2,630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(+521)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572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(+333)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13,318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(+883)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3,496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(+2,519)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17 Hari 6 Jam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1" name="Google Shape;91;p9"/>
          <p:cNvGraphicFramePr/>
          <p:nvPr/>
        </p:nvGraphicFramePr>
        <p:xfrm>
          <a:off x="6276532" y="2636392"/>
          <a:ext cx="6314425" cy="1928675"/>
        </p:xfrm>
        <a:graphic>
          <a:graphicData uri="http://schemas.openxmlformats.org/drawingml/2006/table">
            <a:tbl>
              <a:tblPr firstRow="1" bandRow="1">
                <a:noFill/>
                <a:tableStyleId>{B051AA18-1379-44DE-9EBE-0160EA54E2A4}</a:tableStyleId>
              </a:tblPr>
              <a:tblGrid>
                <a:gridCol w="69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3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80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1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X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Impressions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Engage-ment Rate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Profile Visits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New Follows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Replies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Likes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Reposts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Bookmarks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Shares</a:t>
                      </a: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Jan</a:t>
                      </a:r>
                      <a:endParaRPr sz="10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23,218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6,3%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94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604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113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88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28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35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b="1"/>
                        <a:t>Feb</a:t>
                      </a:r>
                      <a:endParaRPr sz="1000" b="1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26,971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12,7%</a:t>
                      </a:r>
                      <a:endParaRPr sz="10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200"/>
                        <a:buFont typeface="Arial"/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(+23%)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104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547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135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466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(+378)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175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3"/>
                          </a:solidFill>
                        </a:rPr>
                        <a:t>(+147)</a:t>
                      </a:r>
                      <a:endParaRPr sz="1000">
                        <a:solidFill>
                          <a:schemeClr val="accent3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000"/>
                        <a:t>10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000"/>
                        <a:t>28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" name="Google Shape;92;p9"/>
          <p:cNvGraphicFramePr/>
          <p:nvPr/>
        </p:nvGraphicFramePr>
        <p:xfrm>
          <a:off x="6276516" y="1007992"/>
          <a:ext cx="6314425" cy="1480350"/>
        </p:xfrm>
        <a:graphic>
          <a:graphicData uri="http://schemas.openxmlformats.org/drawingml/2006/table">
            <a:tbl>
              <a:tblPr firstRow="1" bandRow="1">
                <a:noFill/>
                <a:tableStyleId>{B051AA18-1379-44DE-9EBE-0160EA54E2A4}</a:tableStyleId>
              </a:tblPr>
              <a:tblGrid>
                <a:gridCol w="85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Youtube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Overview Impressions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Watch Time from Impressions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Short View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Live Impression</a:t>
                      </a:r>
                      <a:endParaRPr sz="10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Videos Impression</a:t>
                      </a:r>
                      <a:endParaRPr sz="10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b="1"/>
                        <a:t>Januari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70,578K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336,7 jam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206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5,7K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70,6K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 b="1"/>
                        <a:t>Februari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71,983K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(+12%)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276 jam</a:t>
                      </a:r>
                      <a:endParaRPr sz="10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(-9%)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168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 (-12%)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4,6K</a:t>
                      </a:r>
                      <a:endParaRPr sz="10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(-11%)</a:t>
                      </a:r>
                      <a:endParaRPr sz="1000">
                        <a:solidFill>
                          <a:schemeClr val="accent4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000"/>
                        <a:t>72K</a:t>
                      </a:r>
                      <a:endParaRPr sz="10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ts val="1200"/>
                        <a:buFont typeface="Arial"/>
                        <a:buNone/>
                      </a:pPr>
                      <a:r>
                        <a:rPr lang="en-ID" sz="1000">
                          <a:solidFill>
                            <a:schemeClr val="accent4"/>
                          </a:solidFill>
                        </a:rPr>
                        <a:t>(-96%)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56B5F0E-D238-1E5F-6021-F064D840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455" y="473233"/>
            <a:ext cx="2480536" cy="5372396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285AF1A-384C-2B9F-F7ED-30A8D505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473233"/>
            <a:ext cx="2480536" cy="5372396"/>
          </a:xfrm>
          <a:prstGeom prst="rect">
            <a:avLst/>
          </a:prstGeom>
        </p:spPr>
      </p:pic>
      <p:pic>
        <p:nvPicPr>
          <p:cNvPr id="7" name="Picture 6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B68E6CE0-4028-1B78-B0DA-2F9AF6222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548" y="473233"/>
            <a:ext cx="2480536" cy="5372396"/>
          </a:xfrm>
          <a:prstGeom prst="rect">
            <a:avLst/>
          </a:prstGeom>
        </p:spPr>
      </p:pic>
      <p:pic>
        <p:nvPicPr>
          <p:cNvPr id="9" name="Picture 8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45BA7234-75FC-07F8-E27D-7F844F7ED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41" y="473233"/>
            <a:ext cx="2480536" cy="5372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8EA7CA-A2A2-B3C2-A09E-F1F33C1CD202}"/>
              </a:ext>
            </a:extLst>
          </p:cNvPr>
          <p:cNvSpPr txBox="1"/>
          <p:nvPr/>
        </p:nvSpPr>
        <p:spPr>
          <a:xfrm>
            <a:off x="768541" y="5967754"/>
            <a:ext cx="2480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Instagram Deputi 1</a:t>
            </a:r>
            <a:endParaRPr lang="id-ID" sz="16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8E909-9BF0-7498-4469-E0B626E98055}"/>
              </a:ext>
            </a:extLst>
          </p:cNvPr>
          <p:cNvSpPr txBox="1"/>
          <p:nvPr/>
        </p:nvSpPr>
        <p:spPr>
          <a:xfrm>
            <a:off x="3426548" y="5967754"/>
            <a:ext cx="2480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Instagram Deputi 2</a:t>
            </a:r>
            <a:endParaRPr lang="id-ID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369BC-354C-E37F-F958-7DAB34F2C72C}"/>
              </a:ext>
            </a:extLst>
          </p:cNvPr>
          <p:cNvSpPr txBox="1"/>
          <p:nvPr/>
        </p:nvSpPr>
        <p:spPr>
          <a:xfrm>
            <a:off x="6096001" y="5967754"/>
            <a:ext cx="2480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Instagram Deputi 4</a:t>
            </a:r>
            <a:endParaRPr lang="id-ID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E2E20-F640-1335-BB01-755C10E4777F}"/>
              </a:ext>
            </a:extLst>
          </p:cNvPr>
          <p:cNvSpPr txBox="1"/>
          <p:nvPr/>
        </p:nvSpPr>
        <p:spPr>
          <a:xfrm>
            <a:off x="8765455" y="5967754"/>
            <a:ext cx="2480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WAG KONSTRUKSI bersama KemenPU</a:t>
            </a:r>
            <a:endParaRPr lang="id-ID" sz="1600" b="1"/>
          </a:p>
        </p:txBody>
      </p:sp>
    </p:spTree>
    <p:extLst>
      <p:ext uri="{BB962C8B-B14F-4D97-AF65-F5344CB8AC3E}">
        <p14:creationId xmlns:p14="http://schemas.microsoft.com/office/powerpoint/2010/main" val="1941762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/>
        </p:nvSpPr>
        <p:spPr>
          <a:xfrm>
            <a:off x="0" y="-203200"/>
            <a:ext cx="12674600" cy="7061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100000">
                <a:srgbClr val="C3E3FF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"/>
          <p:cNvSpPr/>
          <p:nvPr/>
        </p:nvSpPr>
        <p:spPr>
          <a:xfrm flipH="1">
            <a:off x="0" y="0"/>
            <a:ext cx="1008000" cy="1008000"/>
          </a:xfrm>
          <a:custGeom>
            <a:avLst/>
            <a:gdLst/>
            <a:ahLst/>
            <a:cxnLst/>
            <a:rect l="l" t="t" r="r" b="b"/>
            <a:pathLst>
              <a:path w="1008000" h="1008000" extrusionOk="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srgbClr val="7F7F7F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0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b="1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PROFIL PEMBERITAAN MEDIA (FEB 2025)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0" descr="A logo with a bird and a globe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2244" y="0"/>
            <a:ext cx="847291" cy="859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" name="Google Shape;101;p10"/>
          <p:cNvGraphicFramePr/>
          <p:nvPr/>
        </p:nvGraphicFramePr>
        <p:xfrm>
          <a:off x="738867" y="1095645"/>
          <a:ext cx="4339550" cy="2098500"/>
        </p:xfrm>
        <a:graphic>
          <a:graphicData uri="http://schemas.openxmlformats.org/drawingml/2006/table">
            <a:tbl>
              <a:tblPr firstRow="1" firstCol="1" bandRow="1">
                <a:noFill/>
                <a:tableStyleId>{B051AA18-1379-44DE-9EBE-0160EA54E2A4}</a:tableStyleId>
              </a:tblPr>
              <a:tblGrid>
                <a:gridCol w="179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0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9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Tanggal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positif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negatif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netral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Total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1 –  7 Februari 2025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311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7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31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349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8 – 14 Februari 2025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400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17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126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543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15 – 21 Februari 2025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975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18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64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1057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22 – 28 Februari 2025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809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15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27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851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/>
                        <a:t>Total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2495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57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248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2800</a:t>
                      </a:r>
                      <a:endParaRPr/>
                    </a:p>
                  </a:txBody>
                  <a:tcPr marL="28575" marR="28575" marT="19050" marB="19050"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2" name="Google Shape;102;p10"/>
          <p:cNvSpPr txBox="1"/>
          <p:nvPr/>
        </p:nvSpPr>
        <p:spPr>
          <a:xfrm>
            <a:off x="1395300" y="4062351"/>
            <a:ext cx="3026700" cy="585000"/>
          </a:xfrm>
          <a:prstGeom prst="rect">
            <a:avLst/>
          </a:prstGeom>
          <a:gradFill>
            <a:gsLst>
              <a:gs pos="0">
                <a:srgbClr val="E1F2FF"/>
              </a:gs>
              <a:gs pos="50000">
                <a:srgbClr val="D1EAFF"/>
              </a:gs>
              <a:gs pos="100000">
                <a:srgbClr val="CAE8F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ISSUES :</a:t>
            </a:r>
            <a:endParaRPr sz="1800"/>
          </a:p>
        </p:txBody>
      </p:sp>
      <p:grpSp>
        <p:nvGrpSpPr>
          <p:cNvPr id="103" name="Google Shape;103;p10"/>
          <p:cNvGrpSpPr/>
          <p:nvPr/>
        </p:nvGrpSpPr>
        <p:grpSpPr>
          <a:xfrm>
            <a:off x="1395195" y="4817908"/>
            <a:ext cx="3026914" cy="1468952"/>
            <a:chOff x="0" y="0"/>
            <a:chExt cx="5539740" cy="305567"/>
          </a:xfrm>
        </p:grpSpPr>
        <p:sp>
          <p:nvSpPr>
            <p:cNvPr id="104" name="Google Shape;104;p10"/>
            <p:cNvSpPr/>
            <p:nvPr/>
          </p:nvSpPr>
          <p:spPr>
            <a:xfrm>
              <a:off x="0" y="0"/>
              <a:ext cx="5539740" cy="30556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0"/>
            <p:cNvSpPr txBox="1"/>
            <p:nvPr/>
          </p:nvSpPr>
          <p:spPr>
            <a:xfrm>
              <a:off x="14917" y="14917"/>
              <a:ext cx="5509906" cy="27573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lang="en-ID" b="1">
                  <a:solidFill>
                    <a:schemeClr val="lt1"/>
                  </a:solidFill>
                </a:rPr>
                <a:t>Pembangunan IKN ditengah Efisiensi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lang="en-ID">
                  <a:solidFill>
                    <a:schemeClr val="lt1"/>
                  </a:solidFill>
                </a:rPr>
                <a:t>Pembangunan Infrastruktur ditengah Efisiensi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0"/>
          <p:cNvSpPr txBox="1"/>
          <p:nvPr/>
        </p:nvSpPr>
        <p:spPr>
          <a:xfrm>
            <a:off x="9470920" y="4200939"/>
            <a:ext cx="272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650" y="963650"/>
            <a:ext cx="5062024" cy="53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/>
          <p:nvPr/>
        </p:nvSpPr>
        <p:spPr>
          <a:xfrm flipH="1">
            <a:off x="0" y="0"/>
            <a:ext cx="1008000" cy="1008000"/>
          </a:xfrm>
          <a:custGeom>
            <a:avLst/>
            <a:gdLst/>
            <a:ahLst/>
            <a:cxnLst/>
            <a:rect l="l" t="t" r="r" b="b"/>
            <a:pathLst>
              <a:path w="1008000" h="1008000" extrusionOk="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srgbClr val="7F7F7F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1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b="1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KEBUTUHAN HUMAS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1" descr="A logo with a bird and a globe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2244" y="0"/>
            <a:ext cx="847291" cy="85994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/>
          <p:nvPr/>
        </p:nvSpPr>
        <p:spPr>
          <a:xfrm>
            <a:off x="769621" y="1207128"/>
            <a:ext cx="107871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ID" sz="1800">
                <a:latin typeface="Helvetica Neue"/>
                <a:ea typeface="Helvetica Neue"/>
                <a:cs typeface="Helvetica Neue"/>
                <a:sym typeface="Helvetica Neue"/>
              </a:rPr>
              <a:t>Ruang Pers (WiFi, meja, dispenser, stop kontak, TV, coffee corner, dll)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ID" sz="1800">
                <a:latin typeface="Helvetica Neue"/>
                <a:ea typeface="Helvetica Neue"/>
                <a:cs typeface="Helvetica Neue"/>
                <a:sym typeface="Helvetica Neue"/>
              </a:rPr>
              <a:t>Ruang Podcast (Sofa, meja, microfon, lighting, teleprompter, dll)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ID" sz="1800">
                <a:latin typeface="Helvetica Neue"/>
                <a:ea typeface="Helvetica Neue"/>
                <a:cs typeface="Helvetica Neue"/>
                <a:sym typeface="Helvetica Neue"/>
              </a:rPr>
              <a:t>Ruang PPID (berdasarkan UU No. 14 Tahun 2008 tentang Keterbukaan Informasi)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ID" sz="1800">
                <a:latin typeface="Helvetica Neue"/>
                <a:ea typeface="Helvetica Neue"/>
                <a:cs typeface="Helvetica Neue"/>
                <a:sym typeface="Helvetica Neue"/>
              </a:rPr>
              <a:t>Alat pendukung (Kamera Canon R5 Mark II &amp; Sony Alpha 9, Go Pro Hero 12, lensa tele 70-200mm &amp; 100-400mm, Iphone 15 Pro Max, Microfon Hollyland Lark M2, memori, tripod, HT, Subscription Software (Adobe, Capcut, Microsoft, Envato, Freepik)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latin typeface="Helvetica Neue"/>
                <a:ea typeface="Helvetica Neue"/>
                <a:cs typeface="Helvetica Neue"/>
                <a:sym typeface="Helvetica Neue"/>
              </a:rPr>
              <a:t>Note: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-ID" sz="1800">
                <a:latin typeface="Helvetica Neue"/>
                <a:ea typeface="Helvetica Neue"/>
                <a:cs typeface="Helvetica Neue"/>
                <a:sym typeface="Helvetica Neue"/>
              </a:rPr>
              <a:t>Ruang Pers dan Podcast dapat dijadikan satu ruangan dengan menggunakan “mini stage”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172" y="4125325"/>
            <a:ext cx="4549302" cy="24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3675" y="4070028"/>
            <a:ext cx="3725665" cy="248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703"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3" name="Freeform 3"/>
          <p:cNvSpPr/>
          <p:nvPr/>
        </p:nvSpPr>
        <p:spPr>
          <a:xfrm flipH="1" flipV="1">
            <a:off x="7712069" y="-372479"/>
            <a:ext cx="4876800" cy="2422144"/>
          </a:xfrm>
          <a:custGeom>
            <a:avLst/>
            <a:gdLst/>
            <a:ahLst/>
            <a:cxnLst/>
            <a:rect l="l" t="t" r="r" b="b"/>
            <a:pathLst>
              <a:path w="7315200" h="3633216">
                <a:moveTo>
                  <a:pt x="7315200" y="3633216"/>
                </a:moveTo>
                <a:lnTo>
                  <a:pt x="0" y="36332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6332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4" name="Group 4"/>
          <p:cNvGrpSpPr/>
          <p:nvPr/>
        </p:nvGrpSpPr>
        <p:grpSpPr>
          <a:xfrm>
            <a:off x="0" y="77786"/>
            <a:ext cx="9047279" cy="1137181"/>
            <a:chOff x="0" y="-123825"/>
            <a:chExt cx="18890590" cy="22743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93137"/>
              <a:ext cx="16415439" cy="2057400"/>
              <a:chOff x="0" y="0"/>
              <a:chExt cx="3242556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24255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242556" h="406400">
                    <a:moveTo>
                      <a:pt x="0" y="0"/>
                    </a:moveTo>
                    <a:lnTo>
                      <a:pt x="3242556" y="0"/>
                    </a:lnTo>
                    <a:lnTo>
                      <a:pt x="3242556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4A5D9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 sz="933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3242556" cy="444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933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008802" y="-123825"/>
              <a:ext cx="17881788" cy="1961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2400">
                  <a:solidFill>
                    <a:srgbClr val="1E6695"/>
                  </a:solidFill>
                  <a:latin typeface="Bree Serif"/>
                  <a:ea typeface="Bree Serif"/>
                  <a:cs typeface="Bree Serif"/>
                  <a:sym typeface="Bree Serif"/>
                </a:rPr>
                <a:t>KEGIATAN PERSIDANGAN </a:t>
              </a:r>
            </a:p>
            <a:p>
              <a:pPr>
                <a:lnSpc>
                  <a:spcPts val="2000"/>
                </a:lnSpc>
              </a:pPr>
              <a:r>
                <a:rPr lang="en-US" sz="2400">
                  <a:solidFill>
                    <a:srgbClr val="1E6695"/>
                  </a:solidFill>
                  <a:latin typeface="Bree Serif"/>
                  <a:ea typeface="Bree Serif"/>
                  <a:cs typeface="Bree Serif"/>
                  <a:sym typeface="Bree Serif"/>
                </a:rPr>
                <a:t>BERDASARKAN TUSI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9676" y="1776368"/>
            <a:ext cx="5022720" cy="799150"/>
            <a:chOff x="0" y="0"/>
            <a:chExt cx="10045440" cy="15983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35690" cy="1598300"/>
            </a:xfrm>
            <a:custGeom>
              <a:avLst/>
              <a:gdLst/>
              <a:ahLst/>
              <a:cxnLst/>
              <a:rect l="l" t="t" r="r" b="b"/>
              <a:pathLst>
                <a:path w="9835690" h="1598300">
                  <a:moveTo>
                    <a:pt x="0" y="0"/>
                  </a:moveTo>
                  <a:lnTo>
                    <a:pt x="9835690" y="0"/>
                  </a:lnTo>
                  <a:lnTo>
                    <a:pt x="9835690" y="1598300"/>
                  </a:lnTo>
                  <a:lnTo>
                    <a:pt x="0" y="159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15344" y="201996"/>
              <a:ext cx="8430096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9"/>
                </a:lnSpc>
              </a:pPr>
              <a:r>
                <a:rPr lang="en-US" sz="2593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PENYIAPAN BAHAN PERSIDANGAN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32114" y="4461092"/>
            <a:ext cx="4917845" cy="799150"/>
          </a:xfrm>
          <a:custGeom>
            <a:avLst/>
            <a:gdLst/>
            <a:ahLst/>
            <a:cxnLst/>
            <a:rect l="l" t="t" r="r" b="b"/>
            <a:pathLst>
              <a:path w="7376767" h="1198725">
                <a:moveTo>
                  <a:pt x="0" y="0"/>
                </a:moveTo>
                <a:lnTo>
                  <a:pt x="7376767" y="0"/>
                </a:lnTo>
                <a:lnTo>
                  <a:pt x="7376767" y="1198725"/>
                </a:lnTo>
                <a:lnTo>
                  <a:pt x="0" y="1198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13" name="TextBox 13"/>
          <p:cNvSpPr txBox="1"/>
          <p:nvPr/>
        </p:nvSpPr>
        <p:spPr>
          <a:xfrm>
            <a:off x="1239786" y="4597207"/>
            <a:ext cx="377832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7"/>
              </a:lnSpc>
            </a:pPr>
            <a:r>
              <a:rPr lang="en-US" sz="2593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PENGELOLAAN HASIL PERSIDANGAN</a:t>
            </a:r>
          </a:p>
        </p:txBody>
      </p:sp>
      <p:sp>
        <p:nvSpPr>
          <p:cNvPr id="14" name="Freeform 14"/>
          <p:cNvSpPr/>
          <p:nvPr/>
        </p:nvSpPr>
        <p:spPr>
          <a:xfrm>
            <a:off x="6588356" y="2719372"/>
            <a:ext cx="4917845" cy="799150"/>
          </a:xfrm>
          <a:custGeom>
            <a:avLst/>
            <a:gdLst/>
            <a:ahLst/>
            <a:cxnLst/>
            <a:rect l="l" t="t" r="r" b="b"/>
            <a:pathLst>
              <a:path w="7376767" h="1198725">
                <a:moveTo>
                  <a:pt x="0" y="0"/>
                </a:moveTo>
                <a:lnTo>
                  <a:pt x="7376767" y="0"/>
                </a:lnTo>
                <a:lnTo>
                  <a:pt x="7376767" y="1198725"/>
                </a:lnTo>
                <a:lnTo>
                  <a:pt x="0" y="1198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15" name="TextBox 15"/>
          <p:cNvSpPr txBox="1"/>
          <p:nvPr/>
        </p:nvSpPr>
        <p:spPr>
          <a:xfrm>
            <a:off x="7408549" y="2823737"/>
            <a:ext cx="376580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5"/>
              </a:lnSpc>
            </a:pPr>
            <a:r>
              <a:rPr lang="en-US" sz="2593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TUGAS DIREKTIF PIMPINAN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1220" y="2704191"/>
            <a:ext cx="5447347" cy="132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668" lvl="1" indent="-158335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0C1B3F"/>
                </a:solidFill>
                <a:latin typeface="Bree Serif"/>
                <a:ea typeface="Bree Serif"/>
                <a:cs typeface="Bree Serif"/>
                <a:sym typeface="Bree Serif"/>
              </a:rPr>
              <a:t>Penyusunan Bahan Persidangan  Menko (Sambutan, Paparan, Pointers, Catatan)</a:t>
            </a:r>
          </a:p>
          <a:p>
            <a:pPr marL="316668" lvl="1" indent="-158335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0C1B3F"/>
                </a:solidFill>
                <a:latin typeface="Bree Serif"/>
                <a:ea typeface="Bree Serif"/>
                <a:cs typeface="Bree Serif"/>
                <a:sym typeface="Bree Serif"/>
              </a:rPr>
              <a:t>Kolaborasi bersama Protokol dalam penyelenggaraan rapat koordinasi (Name Table dan Kegiatan Administrasi lainnya)</a:t>
            </a:r>
          </a:p>
          <a:p>
            <a:pPr marL="316668" lvl="1" indent="-158335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0C1B3F"/>
                </a:solidFill>
                <a:latin typeface="Bree Serif"/>
                <a:ea typeface="Bree Serif"/>
                <a:cs typeface="Bree Serif"/>
                <a:sym typeface="Bree Serif"/>
              </a:rPr>
              <a:t>Menayangkan slide paparan dalam rapat koordinasi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220" y="5414169"/>
            <a:ext cx="5564953" cy="100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668" lvl="1" indent="-158335">
              <a:lnSpc>
                <a:spcPts val="1950"/>
              </a:lnSpc>
              <a:buFont typeface="Arial"/>
              <a:buChar char="•"/>
            </a:pPr>
            <a:r>
              <a:rPr lang="en-US" sz="1466">
                <a:solidFill>
                  <a:srgbClr val="0C1B3F"/>
                </a:solidFill>
                <a:latin typeface="Bree Serif"/>
                <a:ea typeface="Bree Serif"/>
                <a:cs typeface="Bree Serif"/>
                <a:sym typeface="Bree Serif"/>
              </a:rPr>
              <a:t>Penyusunan dan Distribusi Risalah dan Notulensi </a:t>
            </a:r>
          </a:p>
          <a:p>
            <a:pPr marL="316668" lvl="1" indent="-158335">
              <a:lnSpc>
                <a:spcPts val="1950"/>
              </a:lnSpc>
              <a:buFont typeface="Arial"/>
              <a:buChar char="•"/>
            </a:pPr>
            <a:r>
              <a:rPr lang="en-US" sz="1466">
                <a:solidFill>
                  <a:srgbClr val="0C1B3F"/>
                </a:solidFill>
                <a:latin typeface="Bree Serif"/>
                <a:ea typeface="Bree Serif"/>
                <a:cs typeface="Bree Serif"/>
                <a:sym typeface="Bree Serif"/>
              </a:rPr>
              <a:t>Resume dan Distribusi arahan pada risalah Ratas ke seluruh unit kerja terkait untuk ditindaklanjuti</a:t>
            </a:r>
          </a:p>
          <a:p>
            <a:pPr marL="316668" lvl="1" indent="-158335">
              <a:lnSpc>
                <a:spcPts val="1950"/>
              </a:lnSpc>
              <a:buFont typeface="Arial"/>
              <a:buChar char="•"/>
            </a:pPr>
            <a:r>
              <a:rPr lang="en-US" sz="1466">
                <a:solidFill>
                  <a:srgbClr val="0C1B3F"/>
                </a:solidFill>
                <a:latin typeface="Bree Serif"/>
                <a:ea typeface="Bree Serif"/>
                <a:cs typeface="Bree Serif"/>
                <a:sym typeface="Bree Serif"/>
              </a:rPr>
              <a:t>Dokumentasi sambutan Menko dalam bentuk transkrip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60240" y="3673662"/>
            <a:ext cx="4645960" cy="159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668" lvl="1" indent="-158335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0C1B3F"/>
                </a:solidFill>
                <a:latin typeface="Bree Serif"/>
                <a:ea typeface="Bree Serif"/>
                <a:cs typeface="Bree Serif"/>
                <a:sym typeface="Bree Serif"/>
              </a:rPr>
              <a:t>Update / feeding informasi terkait headline berita harian terkait Kemenko Infra dan 5 Kementerian di bawah koordinasi Kemenko Infra</a:t>
            </a:r>
          </a:p>
          <a:p>
            <a:pPr marL="316668" lvl="1" indent="-158335">
              <a:lnSpc>
                <a:spcPts val="2053"/>
              </a:lnSpc>
              <a:buFont typeface="Arial"/>
              <a:buChar char="•"/>
            </a:pPr>
            <a:r>
              <a:rPr lang="en-US" sz="1466">
                <a:solidFill>
                  <a:srgbClr val="0C1B3F"/>
                </a:solidFill>
                <a:latin typeface="Bree Serif"/>
                <a:ea typeface="Bree Serif"/>
                <a:cs typeface="Bree Serif"/>
                <a:sym typeface="Bree Serif"/>
              </a:rPr>
              <a:t>Update / feeding informasi harian terkait ekonomi seperti nilai tukar rupiah dan Index saham gabungan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974420" y="107281"/>
            <a:ext cx="890566" cy="907692"/>
          </a:xfrm>
          <a:custGeom>
            <a:avLst/>
            <a:gdLst/>
            <a:ahLst/>
            <a:cxnLst/>
            <a:rect l="l" t="t" r="r" b="b"/>
            <a:pathLst>
              <a:path w="1335849" h="1361538">
                <a:moveTo>
                  <a:pt x="0" y="0"/>
                </a:moveTo>
                <a:lnTo>
                  <a:pt x="1335849" y="0"/>
                </a:lnTo>
                <a:lnTo>
                  <a:pt x="1335849" y="1361538"/>
                </a:lnTo>
                <a:lnTo>
                  <a:pt x="0" y="1361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703"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3" name="Group 3"/>
          <p:cNvGrpSpPr/>
          <p:nvPr/>
        </p:nvGrpSpPr>
        <p:grpSpPr>
          <a:xfrm>
            <a:off x="0" y="214079"/>
            <a:ext cx="7371641" cy="1028700"/>
            <a:chOff x="0" y="0"/>
            <a:chExt cx="304476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4760" cy="406400"/>
            </a:xfrm>
            <a:custGeom>
              <a:avLst/>
              <a:gdLst/>
              <a:ahLst/>
              <a:cxnLst/>
              <a:rect l="l" t="t" r="r" b="b"/>
              <a:pathLst>
                <a:path w="3044760" h="406400">
                  <a:moveTo>
                    <a:pt x="0" y="0"/>
                  </a:moveTo>
                  <a:lnTo>
                    <a:pt x="3044760" y="0"/>
                  </a:lnTo>
                  <a:lnTo>
                    <a:pt x="3044760" y="406400"/>
                  </a:lnTo>
                  <a:lnTo>
                    <a:pt x="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74A5D9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44760" cy="444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933"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7712069" y="-372479"/>
            <a:ext cx="4876800" cy="2422144"/>
          </a:xfrm>
          <a:custGeom>
            <a:avLst/>
            <a:gdLst/>
            <a:ahLst/>
            <a:cxnLst/>
            <a:rect l="l" t="t" r="r" b="b"/>
            <a:pathLst>
              <a:path w="7315200" h="3633216">
                <a:moveTo>
                  <a:pt x="7315200" y="3633216"/>
                </a:moveTo>
                <a:lnTo>
                  <a:pt x="0" y="36332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6332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7" name="Group 7"/>
          <p:cNvGrpSpPr/>
          <p:nvPr/>
        </p:nvGrpSpPr>
        <p:grpSpPr>
          <a:xfrm>
            <a:off x="8218160" y="2906129"/>
            <a:ext cx="3395323" cy="1046930"/>
            <a:chOff x="0" y="0"/>
            <a:chExt cx="1467458" cy="4524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67458" cy="452483"/>
            </a:xfrm>
            <a:custGeom>
              <a:avLst/>
              <a:gdLst/>
              <a:ahLst/>
              <a:cxnLst/>
              <a:rect l="l" t="t" r="r" b="b"/>
              <a:pathLst>
                <a:path w="1467458" h="452483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26951" y="3098537"/>
            <a:ext cx="794562" cy="684987"/>
            <a:chOff x="0" y="0"/>
            <a:chExt cx="1290485" cy="1112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2970AF"/>
            </a:solidFill>
          </p:spPr>
          <p:txBody>
            <a:bodyPr/>
            <a:lstStyle/>
            <a:p>
              <a:endParaRPr lang="en-US" sz="933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18143" y="1464906"/>
            <a:ext cx="3395323" cy="1046930"/>
            <a:chOff x="0" y="0"/>
            <a:chExt cx="1467458" cy="4524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67458" cy="452483"/>
            </a:xfrm>
            <a:custGeom>
              <a:avLst/>
              <a:gdLst/>
              <a:ahLst/>
              <a:cxnLst/>
              <a:rect l="l" t="t" r="r" b="b"/>
              <a:pathLst>
                <a:path w="1467458" h="452483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C5A86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21176" y="1658723"/>
            <a:ext cx="794562" cy="684987"/>
            <a:chOff x="0" y="0"/>
            <a:chExt cx="1290485" cy="1112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 sz="933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50009" y="5683416"/>
            <a:ext cx="3395323" cy="1046930"/>
            <a:chOff x="0" y="0"/>
            <a:chExt cx="1467458" cy="4524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67458" cy="452483"/>
            </a:xfrm>
            <a:custGeom>
              <a:avLst/>
              <a:gdLst/>
              <a:ahLst/>
              <a:cxnLst/>
              <a:rect l="l" t="t" r="r" b="b"/>
              <a:pathLst>
                <a:path w="1467458" h="452483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C5D9F3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5558518" y="5447883"/>
            <a:ext cx="794562" cy="684987"/>
            <a:chOff x="0" y="0"/>
            <a:chExt cx="1290485" cy="11125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8F879D"/>
            </a:solidFill>
          </p:spPr>
          <p:txBody>
            <a:bodyPr/>
            <a:lstStyle/>
            <a:p>
              <a:endParaRPr lang="en-US" sz="933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658186" y="4443858"/>
            <a:ext cx="3395323" cy="1046930"/>
            <a:chOff x="0" y="0"/>
            <a:chExt cx="1467458" cy="4524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67458" cy="452483"/>
            </a:xfrm>
            <a:custGeom>
              <a:avLst/>
              <a:gdLst/>
              <a:ahLst/>
              <a:cxnLst/>
              <a:rect l="l" t="t" r="r" b="b"/>
              <a:pathLst>
                <a:path w="1467458" h="452483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175286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61220" y="4637675"/>
            <a:ext cx="794562" cy="684987"/>
            <a:chOff x="0" y="0"/>
            <a:chExt cx="1290485" cy="11125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6B5985"/>
            </a:solidFill>
          </p:spPr>
          <p:txBody>
            <a:bodyPr/>
            <a:lstStyle/>
            <a:p>
              <a:endParaRPr lang="en-US" sz="933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16719" y="4346165"/>
            <a:ext cx="3395323" cy="1046930"/>
            <a:chOff x="0" y="0"/>
            <a:chExt cx="1467458" cy="4524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67458" cy="452483"/>
            </a:xfrm>
            <a:custGeom>
              <a:avLst/>
              <a:gdLst/>
              <a:ahLst/>
              <a:cxnLst/>
              <a:rect l="l" t="t" r="r" b="b"/>
              <a:pathLst>
                <a:path w="1467458" h="452483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37C9EF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3697262" y="4539983"/>
            <a:ext cx="794562" cy="684987"/>
            <a:chOff x="0" y="0"/>
            <a:chExt cx="1290485" cy="11125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n-US" sz="933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13175" y="2905536"/>
            <a:ext cx="3395323" cy="1046930"/>
            <a:chOff x="0" y="0"/>
            <a:chExt cx="1467458" cy="45248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67458" cy="452483"/>
            </a:xfrm>
            <a:custGeom>
              <a:avLst/>
              <a:gdLst/>
              <a:ahLst/>
              <a:cxnLst/>
              <a:rect l="l" t="t" r="r" b="b"/>
              <a:pathLst>
                <a:path w="1467458" h="452483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C5A86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3193717" y="3099353"/>
            <a:ext cx="794562" cy="684987"/>
            <a:chOff x="0" y="0"/>
            <a:chExt cx="1290485" cy="11125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C5D9F3"/>
            </a:solidFill>
          </p:spPr>
          <p:txBody>
            <a:bodyPr/>
            <a:lstStyle/>
            <a:p>
              <a:endParaRPr lang="en-US" sz="933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34957" y="1464906"/>
            <a:ext cx="3395323" cy="1046930"/>
            <a:chOff x="0" y="0"/>
            <a:chExt cx="1467458" cy="45248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67458" cy="452483"/>
            </a:xfrm>
            <a:custGeom>
              <a:avLst/>
              <a:gdLst/>
              <a:ahLst/>
              <a:cxnLst/>
              <a:rect l="l" t="t" r="r" b="b"/>
              <a:pathLst>
                <a:path w="1467458" h="452483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C5D9F3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467458" cy="490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40" name="Group 40"/>
          <p:cNvGrpSpPr/>
          <p:nvPr/>
        </p:nvGrpSpPr>
        <p:grpSpPr>
          <a:xfrm rot="-10800000">
            <a:off x="3715500" y="1658723"/>
            <a:ext cx="794562" cy="684987"/>
            <a:chOff x="0" y="0"/>
            <a:chExt cx="1290485" cy="111252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290485" cy="1113790"/>
            </a:xfrm>
            <a:custGeom>
              <a:avLst/>
              <a:gdLst/>
              <a:ahLst/>
              <a:cxnLst/>
              <a:rect l="l" t="t" r="r" b="b"/>
              <a:pathLst>
                <a:path w="1290485" h="1113790">
                  <a:moveTo>
                    <a:pt x="73803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38035" y="1113790"/>
                  </a:lnTo>
                  <a:lnTo>
                    <a:pt x="1290485" y="558800"/>
                  </a:lnTo>
                  <a:lnTo>
                    <a:pt x="738035" y="0"/>
                  </a:lnTo>
                  <a:close/>
                </a:path>
              </a:pathLst>
            </a:custGeom>
            <a:solidFill>
              <a:srgbClr val="63B1DB"/>
            </a:solidFill>
          </p:spPr>
          <p:txBody>
            <a:bodyPr/>
            <a:lstStyle/>
            <a:p>
              <a:endParaRPr lang="en-US" sz="933"/>
            </a:p>
          </p:txBody>
        </p:sp>
      </p:grpSp>
      <p:sp>
        <p:nvSpPr>
          <p:cNvPr id="42" name="Freeform 42"/>
          <p:cNvSpPr/>
          <p:nvPr/>
        </p:nvSpPr>
        <p:spPr>
          <a:xfrm>
            <a:off x="4205807" y="1627787"/>
            <a:ext cx="3603615" cy="3603615"/>
          </a:xfrm>
          <a:custGeom>
            <a:avLst/>
            <a:gdLst/>
            <a:ahLst/>
            <a:cxnLst/>
            <a:rect l="l" t="t" r="r" b="b"/>
            <a:pathLst>
              <a:path w="5405423" h="5405423">
                <a:moveTo>
                  <a:pt x="0" y="0"/>
                </a:moveTo>
                <a:lnTo>
                  <a:pt x="5405424" y="0"/>
                </a:lnTo>
                <a:lnTo>
                  <a:pt x="5405424" y="5405423"/>
                </a:lnTo>
                <a:lnTo>
                  <a:pt x="0" y="5405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933"/>
          </a:p>
        </p:txBody>
      </p:sp>
      <p:grpSp>
        <p:nvGrpSpPr>
          <p:cNvPr id="43" name="Group 43"/>
          <p:cNvGrpSpPr/>
          <p:nvPr/>
        </p:nvGrpSpPr>
        <p:grpSpPr>
          <a:xfrm>
            <a:off x="7222107" y="4443858"/>
            <a:ext cx="299069" cy="29906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543E7B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645332" y="3279466"/>
            <a:ext cx="299069" cy="299069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2970AF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4659596" y="2153211"/>
            <a:ext cx="2636524" cy="2636524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D4EF"/>
            </a:solidFill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</a:pPr>
              <a:endParaRPr sz="933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4510062" y="2102794"/>
            <a:ext cx="299069" cy="299069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222107" y="2102794"/>
            <a:ext cx="299069" cy="299069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E2F5F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5796931" y="5081274"/>
            <a:ext cx="299069" cy="299069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8486B7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491824" y="4443858"/>
            <a:ext cx="299069" cy="299069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B5985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4071194" y="3280060"/>
            <a:ext cx="299069" cy="299069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C5D9F3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933"/>
            </a:p>
          </p:txBody>
        </p:sp>
      </p:grpSp>
      <p:sp>
        <p:nvSpPr>
          <p:cNvPr id="67" name="Freeform 67"/>
          <p:cNvSpPr/>
          <p:nvPr/>
        </p:nvSpPr>
        <p:spPr>
          <a:xfrm>
            <a:off x="11060918" y="150575"/>
            <a:ext cx="890566" cy="907692"/>
          </a:xfrm>
          <a:custGeom>
            <a:avLst/>
            <a:gdLst/>
            <a:ahLst/>
            <a:cxnLst/>
            <a:rect l="l" t="t" r="r" b="b"/>
            <a:pathLst>
              <a:path w="1335849" h="1361538">
                <a:moveTo>
                  <a:pt x="0" y="0"/>
                </a:moveTo>
                <a:lnTo>
                  <a:pt x="1335848" y="0"/>
                </a:lnTo>
                <a:lnTo>
                  <a:pt x="1335848" y="1361539"/>
                </a:lnTo>
                <a:lnTo>
                  <a:pt x="0" y="136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68" name="TextBox 68"/>
          <p:cNvSpPr txBox="1"/>
          <p:nvPr/>
        </p:nvSpPr>
        <p:spPr>
          <a:xfrm>
            <a:off x="170912" y="283925"/>
            <a:ext cx="8940893" cy="84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1E6695"/>
                </a:solidFill>
                <a:latin typeface="Bree Serif"/>
                <a:ea typeface="Bree Serif"/>
                <a:cs typeface="Bree Serif"/>
                <a:sym typeface="Bree Serif"/>
              </a:rPr>
              <a:t>JENIS-JENIS BAHAN </a:t>
            </a: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1E6695"/>
                </a:solidFill>
                <a:latin typeface="Bree Serif"/>
                <a:ea typeface="Bree Serif"/>
                <a:cs typeface="Bree Serif"/>
                <a:sym typeface="Bree Serif"/>
              </a:rPr>
              <a:t>PERSIDANGAN MENKO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821513" y="3169133"/>
            <a:ext cx="2457725" cy="75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7"/>
              </a:lnSpc>
              <a:spcBef>
                <a:spcPct val="0"/>
              </a:spcBef>
            </a:pPr>
            <a:r>
              <a:rPr lang="en-US" sz="1592">
                <a:solidFill>
                  <a:srgbClr val="231F20"/>
                </a:solidFill>
                <a:latin typeface="Bree Serif"/>
                <a:ea typeface="Bree Serif"/>
                <a:cs typeface="Bree Serif"/>
                <a:sym typeface="Bree Serif"/>
              </a:rPr>
              <a:t>BAHAN KEYNOTE SPEECH ATAU OPENING REMARKS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417339" y="1715701"/>
            <a:ext cx="2457725" cy="49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7"/>
              </a:lnSpc>
              <a:spcBef>
                <a:spcPct val="0"/>
              </a:spcBef>
            </a:pPr>
            <a:r>
              <a:rPr lang="en-US" sz="1592">
                <a:solidFill>
                  <a:srgbClr val="231F20"/>
                </a:solidFill>
                <a:latin typeface="Bree Serif"/>
                <a:ea typeface="Bree Serif"/>
                <a:cs typeface="Bree Serif"/>
                <a:sym typeface="Bree Serif"/>
              </a:rPr>
              <a:t>BAHAN RAPAT KOORDINASI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651592" y="6049020"/>
            <a:ext cx="2712045" cy="49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  <a:spcBef>
                <a:spcPct val="0"/>
              </a:spcBef>
            </a:pPr>
            <a:r>
              <a:rPr lang="en-US" sz="1592">
                <a:solidFill>
                  <a:srgbClr val="231F20"/>
                </a:solidFill>
                <a:latin typeface="Bree Serif"/>
                <a:ea typeface="Bree Serif"/>
                <a:cs typeface="Bree Serif"/>
                <a:sym typeface="Bree Serif"/>
              </a:rPr>
              <a:t>BAHAN RAPAT BERSAMA BADAN ANGGARAN DPR-RI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354816" y="4708710"/>
            <a:ext cx="2457725" cy="75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7"/>
              </a:lnSpc>
              <a:spcBef>
                <a:spcPct val="0"/>
              </a:spcBef>
            </a:pPr>
            <a:r>
              <a:rPr lang="en-US" sz="1592">
                <a:solidFill>
                  <a:srgbClr val="231F20"/>
                </a:solidFill>
                <a:latin typeface="Bree Serif"/>
                <a:ea typeface="Bree Serif"/>
                <a:cs typeface="Bree Serif"/>
                <a:sym typeface="Bree Serif"/>
              </a:rPr>
              <a:t>BAHAN RAPAT TERBATAS, SKP, RAPAT INTERNAL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08543" y="4611017"/>
            <a:ext cx="2457725" cy="49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37"/>
              </a:lnSpc>
              <a:spcBef>
                <a:spcPct val="0"/>
              </a:spcBef>
            </a:pPr>
            <a:r>
              <a:rPr lang="en-US" sz="1592">
                <a:solidFill>
                  <a:srgbClr val="231F20"/>
                </a:solidFill>
                <a:latin typeface="Bree Serif"/>
                <a:ea typeface="Bree Serif"/>
                <a:cs typeface="Bree Serif"/>
                <a:sym typeface="Bree Serif"/>
              </a:rPr>
              <a:t>BAHAN KUNJUNGAN KERJA/ PENINJAUAN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85800" y="3169133"/>
            <a:ext cx="2457725" cy="49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37"/>
              </a:lnSpc>
              <a:spcBef>
                <a:spcPct val="0"/>
              </a:spcBef>
            </a:pPr>
            <a:r>
              <a:rPr lang="en-US" sz="1592">
                <a:solidFill>
                  <a:srgbClr val="231F20"/>
                </a:solidFill>
                <a:latin typeface="Bree Serif"/>
                <a:ea typeface="Bree Serif"/>
                <a:cs typeface="Bree Serif"/>
                <a:sym typeface="Bree Serif"/>
              </a:rPr>
              <a:t>BAHAN LAPORAN MENTERI KE PRESIDEN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067047" y="1756670"/>
            <a:ext cx="2618087" cy="49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37"/>
              </a:lnSpc>
              <a:spcBef>
                <a:spcPct val="0"/>
              </a:spcBef>
            </a:pPr>
            <a:r>
              <a:rPr lang="en-US" sz="1592">
                <a:solidFill>
                  <a:srgbClr val="231F20"/>
                </a:solidFill>
                <a:latin typeface="Bree Serif"/>
                <a:ea typeface="Bree Serif"/>
                <a:cs typeface="Bree Serif"/>
                <a:sym typeface="Bree Serif"/>
              </a:rPr>
              <a:t>BAHAN PERTEMUAN BILATERAL/ TRILATERAL 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4965020" y="2833588"/>
            <a:ext cx="1981557" cy="11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315">
                <a:solidFill>
                  <a:srgbClr val="231F20"/>
                </a:solidFill>
                <a:latin typeface="Bree Serif"/>
                <a:ea typeface="Bree Serif"/>
                <a:cs typeface="Bree Serif"/>
                <a:sym typeface="Bree Serif"/>
              </a:rPr>
              <a:t>BAHAN PERSIDANGAN MENKO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461220" y="1677601"/>
            <a:ext cx="794562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985676" y="3131033"/>
            <a:ext cx="794562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2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397585" y="4670610"/>
            <a:ext cx="794562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3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5549184" y="5383671"/>
            <a:ext cx="794562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4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725334" y="4555051"/>
            <a:ext cx="794562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5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775084" y="1687605"/>
            <a:ext cx="794562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7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238532" y="3131033"/>
            <a:ext cx="794562" cy="4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latin typeface="Bree Serif"/>
                <a:ea typeface="Bree Serif"/>
                <a:cs typeface="Bree Serif"/>
                <a:sym typeface="Bree Serif"/>
              </a:rPr>
              <a:t>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703"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3" name="Group 3"/>
          <p:cNvGrpSpPr/>
          <p:nvPr/>
        </p:nvGrpSpPr>
        <p:grpSpPr>
          <a:xfrm>
            <a:off x="-1486139" y="2680863"/>
            <a:ext cx="13503355" cy="2753908"/>
            <a:chOff x="0" y="0"/>
            <a:chExt cx="2155713" cy="4396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5713" cy="439642"/>
            </a:xfrm>
            <a:custGeom>
              <a:avLst/>
              <a:gdLst/>
              <a:ahLst/>
              <a:cxnLst/>
              <a:rect l="l" t="t" r="r" b="b"/>
              <a:pathLst>
                <a:path w="2155713" h="439642">
                  <a:moveTo>
                    <a:pt x="1952513" y="0"/>
                  </a:moveTo>
                  <a:cubicBezTo>
                    <a:pt x="2064738" y="0"/>
                    <a:pt x="2155713" y="98417"/>
                    <a:pt x="2155713" y="219821"/>
                  </a:cubicBezTo>
                  <a:cubicBezTo>
                    <a:pt x="2155713" y="341224"/>
                    <a:pt x="2064738" y="439642"/>
                    <a:pt x="1952513" y="439642"/>
                  </a:cubicBezTo>
                  <a:lnTo>
                    <a:pt x="203200" y="439642"/>
                  </a:lnTo>
                  <a:cubicBezTo>
                    <a:pt x="90976" y="439642"/>
                    <a:pt x="0" y="341224"/>
                    <a:pt x="0" y="219821"/>
                  </a:cubicBezTo>
                  <a:cubicBezTo>
                    <a:pt x="0" y="9841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33375" cap="sq">
              <a:solidFill>
                <a:srgbClr val="545454">
                  <a:alpha val="3372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155713" cy="46821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sp>
        <p:nvSpPr>
          <p:cNvPr id="6" name="Freeform 6"/>
          <p:cNvSpPr/>
          <p:nvPr/>
        </p:nvSpPr>
        <p:spPr>
          <a:xfrm>
            <a:off x="-123466" y="6575958"/>
            <a:ext cx="460969" cy="375689"/>
          </a:xfrm>
          <a:custGeom>
            <a:avLst/>
            <a:gdLst/>
            <a:ahLst/>
            <a:cxnLst/>
            <a:rect l="l" t="t" r="r" b="b"/>
            <a:pathLst>
              <a:path w="691453" h="563534">
                <a:moveTo>
                  <a:pt x="0" y="0"/>
                </a:moveTo>
                <a:lnTo>
                  <a:pt x="691453" y="0"/>
                </a:lnTo>
                <a:lnTo>
                  <a:pt x="691453" y="563534"/>
                </a:lnTo>
                <a:lnTo>
                  <a:pt x="0" y="563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7" name="Group 7"/>
          <p:cNvGrpSpPr/>
          <p:nvPr/>
        </p:nvGrpSpPr>
        <p:grpSpPr>
          <a:xfrm>
            <a:off x="422250" y="1799362"/>
            <a:ext cx="2305579" cy="1855693"/>
            <a:chOff x="0" y="0"/>
            <a:chExt cx="1922791" cy="1547598"/>
          </a:xfrm>
        </p:grpSpPr>
        <p:sp>
          <p:nvSpPr>
            <p:cNvPr id="8" name="Freeform 8"/>
            <p:cNvSpPr/>
            <p:nvPr/>
          </p:nvSpPr>
          <p:spPr>
            <a:xfrm>
              <a:off x="4356" y="0"/>
              <a:ext cx="1914078" cy="1547598"/>
            </a:xfrm>
            <a:custGeom>
              <a:avLst/>
              <a:gdLst/>
              <a:ahLst/>
              <a:cxnLst/>
              <a:rect l="l" t="t" r="r" b="b"/>
              <a:pathLst>
                <a:path w="1914078" h="1547598">
                  <a:moveTo>
                    <a:pt x="243616" y="0"/>
                  </a:moveTo>
                  <a:lnTo>
                    <a:pt x="1873663" y="0"/>
                  </a:lnTo>
                  <a:cubicBezTo>
                    <a:pt x="1884971" y="0"/>
                    <a:pt x="1895731" y="4874"/>
                    <a:pt x="1903189" y="13375"/>
                  </a:cubicBezTo>
                  <a:cubicBezTo>
                    <a:pt x="1910646" y="21876"/>
                    <a:pt x="1914078" y="33179"/>
                    <a:pt x="1912606" y="44391"/>
                  </a:cubicBezTo>
                  <a:lnTo>
                    <a:pt x="1721063" y="1503207"/>
                  </a:lnTo>
                  <a:cubicBezTo>
                    <a:pt x="1717728" y="1528606"/>
                    <a:pt x="1696080" y="1547598"/>
                    <a:pt x="1670463" y="1547598"/>
                  </a:cubicBezTo>
                  <a:lnTo>
                    <a:pt x="40416" y="1547598"/>
                  </a:lnTo>
                  <a:cubicBezTo>
                    <a:pt x="29108" y="1547598"/>
                    <a:pt x="18348" y="1542724"/>
                    <a:pt x="10890" y="1534223"/>
                  </a:cubicBezTo>
                  <a:cubicBezTo>
                    <a:pt x="3432" y="1525722"/>
                    <a:pt x="0" y="1514419"/>
                    <a:pt x="1473" y="1503207"/>
                  </a:cubicBezTo>
                  <a:lnTo>
                    <a:pt x="193015" y="44391"/>
                  </a:lnTo>
                  <a:cubicBezTo>
                    <a:pt x="196350" y="18991"/>
                    <a:pt x="217998" y="0"/>
                    <a:pt x="243616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6C5A86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28575"/>
              <a:ext cx="1719591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4918" y="1489813"/>
            <a:ext cx="1725133" cy="680059"/>
            <a:chOff x="0" y="0"/>
            <a:chExt cx="1166440" cy="4598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6B5985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7625" y="1413672"/>
            <a:ext cx="817579" cy="832341"/>
            <a:chOff x="0" y="0"/>
            <a:chExt cx="798386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6B5985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87466" y="2257308"/>
            <a:ext cx="1737216" cy="90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spc="7">
                <a:latin typeface="Bree Serif"/>
                <a:ea typeface="Bree Serif"/>
                <a:cs typeface="Bree Serif"/>
                <a:sym typeface="Bree Serif"/>
              </a:rPr>
              <a:t>Staf Khusus Menko memberikan jadwal kegiatan Menko selama seminggu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6244" y="1702842"/>
            <a:ext cx="549657" cy="21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b="1" spc="7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8" name="Freeform 18"/>
          <p:cNvSpPr/>
          <p:nvPr/>
        </p:nvSpPr>
        <p:spPr>
          <a:xfrm>
            <a:off x="883925" y="1637353"/>
            <a:ext cx="384979" cy="384979"/>
          </a:xfrm>
          <a:custGeom>
            <a:avLst/>
            <a:gdLst/>
            <a:ahLst/>
            <a:cxnLst/>
            <a:rect l="l" t="t" r="r" b="b"/>
            <a:pathLst>
              <a:path w="577469" h="577469">
                <a:moveTo>
                  <a:pt x="0" y="0"/>
                </a:moveTo>
                <a:lnTo>
                  <a:pt x="577469" y="0"/>
                </a:lnTo>
                <a:lnTo>
                  <a:pt x="577469" y="577469"/>
                </a:lnTo>
                <a:lnTo>
                  <a:pt x="0" y="577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19" name="Group 19"/>
          <p:cNvGrpSpPr/>
          <p:nvPr/>
        </p:nvGrpSpPr>
        <p:grpSpPr>
          <a:xfrm>
            <a:off x="3131526" y="1799362"/>
            <a:ext cx="2272041" cy="1855693"/>
            <a:chOff x="0" y="0"/>
            <a:chExt cx="1894820" cy="1547598"/>
          </a:xfrm>
        </p:grpSpPr>
        <p:sp>
          <p:nvSpPr>
            <p:cNvPr id="20" name="Freeform 20"/>
            <p:cNvSpPr/>
            <p:nvPr/>
          </p:nvSpPr>
          <p:spPr>
            <a:xfrm>
              <a:off x="4421" y="0"/>
              <a:ext cx="1885979" cy="1547598"/>
            </a:xfrm>
            <a:custGeom>
              <a:avLst/>
              <a:gdLst/>
              <a:ahLst/>
              <a:cxnLst/>
              <a:rect l="l" t="t" r="r" b="b"/>
              <a:pathLst>
                <a:path w="1885979" h="1547598">
                  <a:moveTo>
                    <a:pt x="244212" y="0"/>
                  </a:moveTo>
                  <a:lnTo>
                    <a:pt x="1844966" y="0"/>
                  </a:lnTo>
                  <a:cubicBezTo>
                    <a:pt x="1856442" y="0"/>
                    <a:pt x="1867360" y="4946"/>
                    <a:pt x="1874928" y="13572"/>
                  </a:cubicBezTo>
                  <a:cubicBezTo>
                    <a:pt x="1882496" y="22199"/>
                    <a:pt x="1885979" y="33669"/>
                    <a:pt x="1884485" y="45046"/>
                  </a:cubicBezTo>
                  <a:lnTo>
                    <a:pt x="1693114" y="1502551"/>
                  </a:lnTo>
                  <a:cubicBezTo>
                    <a:pt x="1689730" y="1528326"/>
                    <a:pt x="1667762" y="1547598"/>
                    <a:pt x="1641766" y="1547598"/>
                  </a:cubicBezTo>
                  <a:lnTo>
                    <a:pt x="41012" y="1547598"/>
                  </a:lnTo>
                  <a:cubicBezTo>
                    <a:pt x="29537" y="1547598"/>
                    <a:pt x="18618" y="1542652"/>
                    <a:pt x="11050" y="1534025"/>
                  </a:cubicBezTo>
                  <a:cubicBezTo>
                    <a:pt x="3482" y="1525399"/>
                    <a:pt x="0" y="1513929"/>
                    <a:pt x="1494" y="1502551"/>
                  </a:cubicBezTo>
                  <a:lnTo>
                    <a:pt x="192864" y="45046"/>
                  </a:lnTo>
                  <a:cubicBezTo>
                    <a:pt x="196249" y="19272"/>
                    <a:pt x="218216" y="0"/>
                    <a:pt x="244212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175286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28575"/>
              <a:ext cx="1691620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710656" y="1489813"/>
            <a:ext cx="1725133" cy="680059"/>
            <a:chOff x="0" y="0"/>
            <a:chExt cx="1166440" cy="45981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175286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343363" y="1413672"/>
            <a:ext cx="817579" cy="832341"/>
            <a:chOff x="0" y="0"/>
            <a:chExt cx="798386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175286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413586" y="2258713"/>
            <a:ext cx="174299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Sub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Koordinator</a:t>
            </a: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 Persidangan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mengidentifikasi</a:t>
            </a: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kebutuhan</a:t>
            </a: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bahan</a:t>
            </a: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 dan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membagi</a:t>
            </a: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tim</a:t>
            </a: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untuk</a:t>
            </a: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menyusun</a:t>
            </a: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bahan</a:t>
            </a:r>
            <a:r>
              <a:rPr lang="en-US" sz="1333" spc="7" dirty="0">
                <a:latin typeface="Bree Serif"/>
                <a:ea typeface="Bree Serif"/>
                <a:cs typeface="Bree Serif"/>
                <a:sym typeface="Bree Serif"/>
              </a:rPr>
              <a:t> persidangan </a:t>
            </a:r>
            <a:r>
              <a:rPr lang="en-US" sz="1333" spc="7" dirty="0" err="1">
                <a:latin typeface="Bree Serif"/>
                <a:ea typeface="Bree Serif"/>
                <a:cs typeface="Bree Serif"/>
                <a:sym typeface="Bree Serif"/>
              </a:rPr>
              <a:t>Menko</a:t>
            </a:r>
            <a:endParaRPr lang="en-US" sz="1333" spc="7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91982" y="1702842"/>
            <a:ext cx="549657" cy="21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b="1" spc="7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30" name="Freeform 30"/>
          <p:cNvSpPr/>
          <p:nvPr/>
        </p:nvSpPr>
        <p:spPr>
          <a:xfrm>
            <a:off x="3564733" y="1654604"/>
            <a:ext cx="374839" cy="350475"/>
          </a:xfrm>
          <a:custGeom>
            <a:avLst/>
            <a:gdLst/>
            <a:ahLst/>
            <a:cxnLst/>
            <a:rect l="l" t="t" r="r" b="b"/>
            <a:pathLst>
              <a:path w="562259" h="525712">
                <a:moveTo>
                  <a:pt x="0" y="0"/>
                </a:moveTo>
                <a:lnTo>
                  <a:pt x="562259" y="0"/>
                </a:lnTo>
                <a:lnTo>
                  <a:pt x="562259" y="525713"/>
                </a:lnTo>
                <a:lnTo>
                  <a:pt x="0" y="525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31" name="Group 31"/>
          <p:cNvGrpSpPr/>
          <p:nvPr/>
        </p:nvGrpSpPr>
        <p:grpSpPr>
          <a:xfrm>
            <a:off x="5886076" y="1413672"/>
            <a:ext cx="2458046" cy="2241382"/>
            <a:chOff x="0" y="0"/>
            <a:chExt cx="4663071" cy="448276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771380"/>
              <a:ext cx="4598627" cy="3711386"/>
              <a:chOff x="0" y="0"/>
              <a:chExt cx="1917565" cy="154759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4368" y="0"/>
                <a:ext cx="1908828" cy="1547598"/>
              </a:xfrm>
              <a:custGeom>
                <a:avLst/>
                <a:gdLst/>
                <a:ahLst/>
                <a:cxnLst/>
                <a:rect l="l" t="t" r="r" b="b"/>
                <a:pathLst>
                  <a:path w="1908828" h="1547598">
                    <a:moveTo>
                      <a:pt x="243726" y="0"/>
                    </a:moveTo>
                    <a:lnTo>
                      <a:pt x="1868303" y="0"/>
                    </a:lnTo>
                    <a:cubicBezTo>
                      <a:pt x="1879642" y="0"/>
                      <a:pt x="1890431" y="4887"/>
                      <a:pt x="1897909" y="13411"/>
                    </a:cubicBezTo>
                    <a:cubicBezTo>
                      <a:pt x="1905387" y="21936"/>
                      <a:pt x="1908828" y="33269"/>
                      <a:pt x="1907352" y="44512"/>
                    </a:cubicBezTo>
                    <a:lnTo>
                      <a:pt x="1715841" y="1503086"/>
                    </a:lnTo>
                    <a:cubicBezTo>
                      <a:pt x="1712497" y="1528554"/>
                      <a:pt x="1690790" y="1547598"/>
                      <a:pt x="1665103" y="1547598"/>
                    </a:cubicBezTo>
                    <a:lnTo>
                      <a:pt x="40526" y="1547598"/>
                    </a:lnTo>
                    <a:cubicBezTo>
                      <a:pt x="29187" y="1547598"/>
                      <a:pt x="18398" y="1542710"/>
                      <a:pt x="10920" y="1534186"/>
                    </a:cubicBezTo>
                    <a:cubicBezTo>
                      <a:pt x="3441" y="1525662"/>
                      <a:pt x="0" y="1514328"/>
                      <a:pt x="1476" y="1503086"/>
                    </a:cubicBezTo>
                    <a:lnTo>
                      <a:pt x="192988" y="44512"/>
                    </a:lnTo>
                    <a:cubicBezTo>
                      <a:pt x="196332" y="19043"/>
                      <a:pt x="218039" y="0"/>
                      <a:pt x="243726" y="0"/>
                    </a:cubicBezTo>
                    <a:close/>
                  </a:path>
                </a:pathLst>
              </a:custGeom>
              <a:solidFill>
                <a:srgbClr val="FFFEFD"/>
              </a:solidFill>
              <a:ln w="57150" cap="sq">
                <a:solidFill>
                  <a:srgbClr val="04839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933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01600" y="-28575"/>
                <a:ext cx="1714365" cy="157617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79"/>
                  </a:lnSpc>
                </a:pPr>
                <a:endParaRPr sz="933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212805" y="152282"/>
              <a:ext cx="3450266" cy="1360117"/>
              <a:chOff x="0" y="0"/>
              <a:chExt cx="1166440" cy="45981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166440" cy="459818"/>
              </a:xfrm>
              <a:custGeom>
                <a:avLst/>
                <a:gdLst/>
                <a:ahLst/>
                <a:cxnLst/>
                <a:rect l="l" t="t" r="r" b="b"/>
                <a:pathLst>
                  <a:path w="1166440" h="459818">
                    <a:moveTo>
                      <a:pt x="963240" y="0"/>
                    </a:moveTo>
                    <a:lnTo>
                      <a:pt x="0" y="0"/>
                    </a:lnTo>
                    <a:lnTo>
                      <a:pt x="0" y="459818"/>
                    </a:lnTo>
                    <a:lnTo>
                      <a:pt x="963240" y="459818"/>
                    </a:lnTo>
                    <a:lnTo>
                      <a:pt x="1166440" y="229909"/>
                    </a:lnTo>
                    <a:lnTo>
                      <a:pt x="963240" y="0"/>
                    </a:lnTo>
                    <a:close/>
                  </a:path>
                </a:pathLst>
              </a:custGeom>
              <a:solidFill>
                <a:srgbClr val="048396"/>
              </a:solidFill>
              <a:ln w="85725" cap="sq">
                <a:solidFill>
                  <a:srgbClr val="FFFEF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933" dirty="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052140" cy="48839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79"/>
                  </a:lnSpc>
                </a:pPr>
                <a:endParaRPr sz="933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78218" y="0"/>
              <a:ext cx="1635159" cy="1664681"/>
              <a:chOff x="0" y="0"/>
              <a:chExt cx="798386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9838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98386" h="812800">
                    <a:moveTo>
                      <a:pt x="399193" y="0"/>
                    </a:moveTo>
                    <a:cubicBezTo>
                      <a:pt x="178725" y="0"/>
                      <a:pt x="0" y="181951"/>
                      <a:pt x="0" y="406400"/>
                    </a:cubicBezTo>
                    <a:cubicBezTo>
                      <a:pt x="0" y="630849"/>
                      <a:pt x="178725" y="812800"/>
                      <a:pt x="399193" y="812800"/>
                    </a:cubicBezTo>
                    <a:cubicBezTo>
                      <a:pt x="619661" y="812800"/>
                      <a:pt x="798386" y="630849"/>
                      <a:pt x="798386" y="406400"/>
                    </a:cubicBezTo>
                    <a:cubicBezTo>
                      <a:pt x="798386" y="181951"/>
                      <a:pt x="619661" y="0"/>
                      <a:pt x="399193" y="0"/>
                    </a:cubicBezTo>
                    <a:close/>
                  </a:path>
                </a:pathLst>
              </a:custGeom>
              <a:solidFill>
                <a:srgbClr val="048396"/>
              </a:solidFill>
              <a:ln w="85725" cap="sq">
                <a:solidFill>
                  <a:srgbClr val="FFFEF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933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4849" y="47625"/>
                <a:ext cx="648688" cy="6889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79"/>
                  </a:lnSpc>
                </a:pPr>
                <a:endParaRPr sz="933"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54465" y="1547255"/>
              <a:ext cx="4290095" cy="1881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07"/>
                </a:lnSpc>
              </a:pP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Tim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penyusun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bahan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(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terdiri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dari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sub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koor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dan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staf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fungsional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pelaksana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)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menyusun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bahan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sesuai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dengan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tema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acara yang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dihadiri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Menko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,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kemudian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diserahkan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kepada</a:t>
              </a:r>
              <a:r>
                <a:rPr lang="en-US" sz="933" spc="7" dirty="0">
                  <a:latin typeface="Bree Serif"/>
                  <a:ea typeface="Bree Serif"/>
                  <a:cs typeface="Bree Serif"/>
                  <a:sym typeface="Bree Serif"/>
                </a:rPr>
                <a:t> </a:t>
              </a:r>
              <a:r>
                <a:rPr lang="en-US" sz="933" spc="7" dirty="0" err="1">
                  <a:latin typeface="Bree Serif"/>
                  <a:ea typeface="Bree Serif"/>
                  <a:cs typeface="Bree Serif"/>
                  <a:sym typeface="Bree Serif"/>
                </a:rPr>
                <a:t>Koordinator</a:t>
              </a:r>
              <a:endParaRPr lang="en-US" sz="933" spc="7" dirty="0"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375456" y="591040"/>
              <a:ext cx="1099313" cy="424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333" b="1" spc="7">
                  <a:solidFill>
                    <a:srgbClr val="FFFE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id="43" name="Freeform 43"/>
            <p:cNvSpPr/>
            <p:nvPr/>
          </p:nvSpPr>
          <p:spPr>
            <a:xfrm>
              <a:off x="935041" y="469315"/>
              <a:ext cx="721512" cy="726050"/>
            </a:xfrm>
            <a:custGeom>
              <a:avLst/>
              <a:gdLst/>
              <a:ahLst/>
              <a:cxnLst/>
              <a:rect l="l" t="t" r="r" b="b"/>
              <a:pathLst>
                <a:path w="721512" h="726050">
                  <a:moveTo>
                    <a:pt x="0" y="0"/>
                  </a:moveTo>
                  <a:lnTo>
                    <a:pt x="721513" y="0"/>
                  </a:lnTo>
                  <a:lnTo>
                    <a:pt x="721513" y="726051"/>
                  </a:lnTo>
                  <a:lnTo>
                    <a:pt x="0" y="726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33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594023" y="1413671"/>
            <a:ext cx="2331535" cy="2241383"/>
            <a:chOff x="0" y="0"/>
            <a:chExt cx="4663071" cy="4482766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771380"/>
              <a:ext cx="4598627" cy="3711386"/>
              <a:chOff x="0" y="0"/>
              <a:chExt cx="1917565" cy="1547598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4368" y="0"/>
                <a:ext cx="1908828" cy="1547598"/>
              </a:xfrm>
              <a:custGeom>
                <a:avLst/>
                <a:gdLst/>
                <a:ahLst/>
                <a:cxnLst/>
                <a:rect l="l" t="t" r="r" b="b"/>
                <a:pathLst>
                  <a:path w="1908828" h="1547598">
                    <a:moveTo>
                      <a:pt x="243726" y="0"/>
                    </a:moveTo>
                    <a:lnTo>
                      <a:pt x="1868303" y="0"/>
                    </a:lnTo>
                    <a:cubicBezTo>
                      <a:pt x="1879642" y="0"/>
                      <a:pt x="1890431" y="4887"/>
                      <a:pt x="1897909" y="13411"/>
                    </a:cubicBezTo>
                    <a:cubicBezTo>
                      <a:pt x="1905387" y="21936"/>
                      <a:pt x="1908828" y="33269"/>
                      <a:pt x="1907352" y="44512"/>
                    </a:cubicBezTo>
                    <a:lnTo>
                      <a:pt x="1715841" y="1503086"/>
                    </a:lnTo>
                    <a:cubicBezTo>
                      <a:pt x="1712497" y="1528554"/>
                      <a:pt x="1690790" y="1547598"/>
                      <a:pt x="1665103" y="1547598"/>
                    </a:cubicBezTo>
                    <a:lnTo>
                      <a:pt x="40526" y="1547598"/>
                    </a:lnTo>
                    <a:cubicBezTo>
                      <a:pt x="29187" y="1547598"/>
                      <a:pt x="18398" y="1542710"/>
                      <a:pt x="10920" y="1534186"/>
                    </a:cubicBezTo>
                    <a:cubicBezTo>
                      <a:pt x="3441" y="1525662"/>
                      <a:pt x="0" y="1514328"/>
                      <a:pt x="1476" y="1503086"/>
                    </a:cubicBezTo>
                    <a:lnTo>
                      <a:pt x="192988" y="44512"/>
                    </a:lnTo>
                    <a:cubicBezTo>
                      <a:pt x="196332" y="19043"/>
                      <a:pt x="218039" y="0"/>
                      <a:pt x="243726" y="0"/>
                    </a:cubicBezTo>
                    <a:close/>
                  </a:path>
                </a:pathLst>
              </a:custGeom>
              <a:solidFill>
                <a:srgbClr val="FFFEFD"/>
              </a:solidFill>
              <a:ln w="57150" cap="sq">
                <a:solidFill>
                  <a:srgbClr val="03B19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933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101600" y="-28575"/>
                <a:ext cx="1714365" cy="157617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79"/>
                  </a:lnSpc>
                </a:pPr>
                <a:endParaRPr sz="933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1212805" y="152282"/>
              <a:ext cx="3450266" cy="1360117"/>
              <a:chOff x="0" y="0"/>
              <a:chExt cx="1166440" cy="459818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166440" cy="459818"/>
              </a:xfrm>
              <a:custGeom>
                <a:avLst/>
                <a:gdLst/>
                <a:ahLst/>
                <a:cxnLst/>
                <a:rect l="l" t="t" r="r" b="b"/>
                <a:pathLst>
                  <a:path w="1166440" h="459818">
                    <a:moveTo>
                      <a:pt x="963240" y="0"/>
                    </a:moveTo>
                    <a:lnTo>
                      <a:pt x="0" y="0"/>
                    </a:lnTo>
                    <a:lnTo>
                      <a:pt x="0" y="459818"/>
                    </a:lnTo>
                    <a:lnTo>
                      <a:pt x="963240" y="459818"/>
                    </a:lnTo>
                    <a:lnTo>
                      <a:pt x="1166440" y="229909"/>
                    </a:lnTo>
                    <a:lnTo>
                      <a:pt x="963240" y="0"/>
                    </a:lnTo>
                    <a:close/>
                  </a:path>
                </a:pathLst>
              </a:custGeom>
              <a:solidFill>
                <a:srgbClr val="03B198"/>
              </a:solidFill>
              <a:ln w="85725" cap="sq">
                <a:solidFill>
                  <a:srgbClr val="FFFEF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933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28575"/>
                <a:ext cx="1052140" cy="48839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79"/>
                  </a:lnSpc>
                </a:pPr>
                <a:endParaRPr sz="933"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478218" y="0"/>
              <a:ext cx="1635159" cy="1664681"/>
              <a:chOff x="0" y="0"/>
              <a:chExt cx="798386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79838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98386" h="812800">
                    <a:moveTo>
                      <a:pt x="399193" y="0"/>
                    </a:moveTo>
                    <a:cubicBezTo>
                      <a:pt x="178725" y="0"/>
                      <a:pt x="0" y="181951"/>
                      <a:pt x="0" y="406400"/>
                    </a:cubicBezTo>
                    <a:cubicBezTo>
                      <a:pt x="0" y="630849"/>
                      <a:pt x="178725" y="812800"/>
                      <a:pt x="399193" y="812800"/>
                    </a:cubicBezTo>
                    <a:cubicBezTo>
                      <a:pt x="619661" y="812800"/>
                      <a:pt x="798386" y="630849"/>
                      <a:pt x="798386" y="406400"/>
                    </a:cubicBezTo>
                    <a:cubicBezTo>
                      <a:pt x="798386" y="181951"/>
                      <a:pt x="619661" y="0"/>
                      <a:pt x="399193" y="0"/>
                    </a:cubicBezTo>
                    <a:close/>
                  </a:path>
                </a:pathLst>
              </a:custGeom>
              <a:solidFill>
                <a:srgbClr val="03B198"/>
              </a:solidFill>
              <a:ln w="85725" cap="sq">
                <a:solidFill>
                  <a:srgbClr val="FFFEF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933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4849" y="47625"/>
                <a:ext cx="648688" cy="6889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79"/>
                  </a:lnSpc>
                </a:pPr>
                <a:endParaRPr sz="933"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726334" y="1674206"/>
              <a:ext cx="3491029" cy="1923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0"/>
                </a:lnSpc>
              </a:pPr>
              <a:r>
                <a:rPr lang="en-US" sz="1333" spc="7">
                  <a:latin typeface="Bree Serif"/>
                  <a:ea typeface="Bree Serif"/>
                  <a:cs typeface="Bree Serif"/>
                  <a:sym typeface="Bree Serif"/>
                </a:rPr>
                <a:t>Koordinator  mereview bahan yang telah disusun. Setelah selesai diserahkan kepada kepala biro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2375457" y="591040"/>
              <a:ext cx="1099312" cy="424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333" b="1" spc="7">
                  <a:solidFill>
                    <a:srgbClr val="FFFE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id="56" name="Freeform 56"/>
            <p:cNvSpPr/>
            <p:nvPr/>
          </p:nvSpPr>
          <p:spPr>
            <a:xfrm>
              <a:off x="880726" y="447361"/>
              <a:ext cx="830144" cy="769958"/>
            </a:xfrm>
            <a:custGeom>
              <a:avLst/>
              <a:gdLst/>
              <a:ahLst/>
              <a:cxnLst/>
              <a:rect l="l" t="t" r="r" b="b"/>
              <a:pathLst>
                <a:path w="830144" h="769958">
                  <a:moveTo>
                    <a:pt x="0" y="0"/>
                  </a:moveTo>
                  <a:lnTo>
                    <a:pt x="830144" y="0"/>
                  </a:lnTo>
                  <a:lnTo>
                    <a:pt x="830144" y="769959"/>
                  </a:lnTo>
                  <a:lnTo>
                    <a:pt x="0" y="769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33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5906951" y="4519648"/>
            <a:ext cx="2240255" cy="1855693"/>
            <a:chOff x="0" y="0"/>
            <a:chExt cx="1868312" cy="1547598"/>
          </a:xfrm>
        </p:grpSpPr>
        <p:sp>
          <p:nvSpPr>
            <p:cNvPr id="58" name="Freeform 58"/>
            <p:cNvSpPr/>
            <p:nvPr/>
          </p:nvSpPr>
          <p:spPr>
            <a:xfrm>
              <a:off x="4483" y="0"/>
              <a:ext cx="1859345" cy="1547598"/>
            </a:xfrm>
            <a:custGeom>
              <a:avLst/>
              <a:gdLst/>
              <a:ahLst/>
              <a:cxnLst/>
              <a:rect l="l" t="t" r="r" b="b"/>
              <a:pathLst>
                <a:path w="1859345" h="1547598">
                  <a:moveTo>
                    <a:pt x="244795" y="0"/>
                  </a:moveTo>
                  <a:lnTo>
                    <a:pt x="1817751" y="0"/>
                  </a:lnTo>
                  <a:cubicBezTo>
                    <a:pt x="1829389" y="0"/>
                    <a:pt x="1840463" y="5016"/>
                    <a:pt x="1848138" y="13765"/>
                  </a:cubicBezTo>
                  <a:cubicBezTo>
                    <a:pt x="1855813" y="22514"/>
                    <a:pt x="1859345" y="34146"/>
                    <a:pt x="1857830" y="45685"/>
                  </a:cubicBezTo>
                  <a:lnTo>
                    <a:pt x="1666627" y="1501912"/>
                  </a:lnTo>
                  <a:cubicBezTo>
                    <a:pt x="1663195" y="1528052"/>
                    <a:pt x="1640916" y="1547598"/>
                    <a:pt x="1614551" y="1547598"/>
                  </a:cubicBezTo>
                  <a:lnTo>
                    <a:pt x="41595" y="1547598"/>
                  </a:lnTo>
                  <a:cubicBezTo>
                    <a:pt x="29956" y="1547598"/>
                    <a:pt x="18883" y="1542581"/>
                    <a:pt x="11208" y="1533833"/>
                  </a:cubicBezTo>
                  <a:cubicBezTo>
                    <a:pt x="3532" y="1525084"/>
                    <a:pt x="0" y="1513451"/>
                    <a:pt x="1516" y="1501912"/>
                  </a:cubicBezTo>
                  <a:lnTo>
                    <a:pt x="192718" y="45685"/>
                  </a:lnTo>
                  <a:cubicBezTo>
                    <a:pt x="196151" y="19545"/>
                    <a:pt x="218430" y="0"/>
                    <a:pt x="244795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6C5A86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01600" y="-28575"/>
              <a:ext cx="1665112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grpSp>
        <p:nvGrpSpPr>
          <p:cNvPr id="60" name="Group 60"/>
          <p:cNvGrpSpPr/>
          <p:nvPr/>
        </p:nvGrpSpPr>
        <p:grpSpPr>
          <a:xfrm rot="-10800000">
            <a:off x="6087001" y="4210099"/>
            <a:ext cx="1725133" cy="680059"/>
            <a:chOff x="0" y="0"/>
            <a:chExt cx="1166440" cy="45981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6C5A86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grpSp>
        <p:nvGrpSpPr>
          <p:cNvPr id="63" name="Group 63"/>
          <p:cNvGrpSpPr/>
          <p:nvPr/>
        </p:nvGrpSpPr>
        <p:grpSpPr>
          <a:xfrm rot="-10800000">
            <a:off x="7361849" y="4133958"/>
            <a:ext cx="817579" cy="832341"/>
            <a:chOff x="0" y="0"/>
            <a:chExt cx="798386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6C5A86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6102463" y="4909207"/>
            <a:ext cx="1865279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333" spc="7">
                <a:latin typeface="Bree Serif"/>
                <a:ea typeface="Bree Serif"/>
                <a:cs typeface="Bree Serif"/>
                <a:sym typeface="Bree Serif"/>
              </a:rPr>
              <a:t>Pejabat Eselon I (Sesmenko / Staf Ahli Menteri) melakukan review terhadap bahan yang telah disusun.  Setelah itu diserahkan kepada Staf Khusus Menko 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6753893" y="4423128"/>
            <a:ext cx="549657" cy="21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b="1" spc="7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6</a:t>
            </a:r>
          </a:p>
        </p:txBody>
      </p:sp>
      <p:sp>
        <p:nvSpPr>
          <p:cNvPr id="68" name="Freeform 68"/>
          <p:cNvSpPr/>
          <p:nvPr/>
        </p:nvSpPr>
        <p:spPr>
          <a:xfrm>
            <a:off x="7573534" y="4355487"/>
            <a:ext cx="394208" cy="389280"/>
          </a:xfrm>
          <a:custGeom>
            <a:avLst/>
            <a:gdLst/>
            <a:ahLst/>
            <a:cxnLst/>
            <a:rect l="l" t="t" r="r" b="b"/>
            <a:pathLst>
              <a:path w="591312" h="583920">
                <a:moveTo>
                  <a:pt x="0" y="0"/>
                </a:moveTo>
                <a:lnTo>
                  <a:pt x="591312" y="0"/>
                </a:lnTo>
                <a:lnTo>
                  <a:pt x="591312" y="583921"/>
                </a:lnTo>
                <a:lnTo>
                  <a:pt x="0" y="5839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69" name="Group 69"/>
          <p:cNvGrpSpPr/>
          <p:nvPr/>
        </p:nvGrpSpPr>
        <p:grpSpPr>
          <a:xfrm>
            <a:off x="485965" y="4528282"/>
            <a:ext cx="2319627" cy="1855693"/>
            <a:chOff x="0" y="0"/>
            <a:chExt cx="1934505" cy="1547598"/>
          </a:xfrm>
        </p:grpSpPr>
        <p:sp>
          <p:nvSpPr>
            <p:cNvPr id="70" name="Freeform 70"/>
            <p:cNvSpPr/>
            <p:nvPr/>
          </p:nvSpPr>
          <p:spPr>
            <a:xfrm>
              <a:off x="4330" y="0"/>
              <a:ext cx="1925845" cy="1547598"/>
            </a:xfrm>
            <a:custGeom>
              <a:avLst/>
              <a:gdLst/>
              <a:ahLst/>
              <a:cxnLst/>
              <a:rect l="l" t="t" r="r" b="b"/>
              <a:pathLst>
                <a:path w="1925845" h="1547598">
                  <a:moveTo>
                    <a:pt x="243371" y="0"/>
                  </a:moveTo>
                  <a:lnTo>
                    <a:pt x="1885674" y="0"/>
                  </a:lnTo>
                  <a:cubicBezTo>
                    <a:pt x="1896914" y="0"/>
                    <a:pt x="1907609" y="4845"/>
                    <a:pt x="1915022" y="13294"/>
                  </a:cubicBezTo>
                  <a:cubicBezTo>
                    <a:pt x="1922434" y="21743"/>
                    <a:pt x="1925845" y="32978"/>
                    <a:pt x="1924382" y="44122"/>
                  </a:cubicBezTo>
                  <a:lnTo>
                    <a:pt x="1732769" y="1503475"/>
                  </a:lnTo>
                  <a:cubicBezTo>
                    <a:pt x="1729454" y="1528721"/>
                    <a:pt x="1707937" y="1547598"/>
                    <a:pt x="1682474" y="1547598"/>
                  </a:cubicBezTo>
                  <a:lnTo>
                    <a:pt x="40171" y="1547598"/>
                  </a:lnTo>
                  <a:cubicBezTo>
                    <a:pt x="28931" y="1547598"/>
                    <a:pt x="18236" y="1542753"/>
                    <a:pt x="10824" y="1534304"/>
                  </a:cubicBezTo>
                  <a:cubicBezTo>
                    <a:pt x="3411" y="1525854"/>
                    <a:pt x="0" y="1514620"/>
                    <a:pt x="1463" y="1503475"/>
                  </a:cubicBezTo>
                  <a:lnTo>
                    <a:pt x="193077" y="44122"/>
                  </a:lnTo>
                  <a:cubicBezTo>
                    <a:pt x="196392" y="18876"/>
                    <a:pt x="217908" y="0"/>
                    <a:pt x="243371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9397D8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01600" y="-28575"/>
              <a:ext cx="1731305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grpSp>
        <p:nvGrpSpPr>
          <p:cNvPr id="72" name="Group 72"/>
          <p:cNvGrpSpPr/>
          <p:nvPr/>
        </p:nvGrpSpPr>
        <p:grpSpPr>
          <a:xfrm rot="-10800000">
            <a:off x="731340" y="4236002"/>
            <a:ext cx="1725133" cy="680059"/>
            <a:chOff x="0" y="0"/>
            <a:chExt cx="1166440" cy="45981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9397D8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grpSp>
        <p:nvGrpSpPr>
          <p:cNvPr id="75" name="Group 75"/>
          <p:cNvGrpSpPr/>
          <p:nvPr/>
        </p:nvGrpSpPr>
        <p:grpSpPr>
          <a:xfrm rot="-10800000">
            <a:off x="2006187" y="4159861"/>
            <a:ext cx="817579" cy="832341"/>
            <a:chOff x="0" y="0"/>
            <a:chExt cx="798386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9397D8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398232" y="4449031"/>
            <a:ext cx="549657" cy="21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b="1" spc="7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8</a:t>
            </a:r>
          </a:p>
        </p:txBody>
      </p:sp>
      <p:sp>
        <p:nvSpPr>
          <p:cNvPr id="79" name="Freeform 79"/>
          <p:cNvSpPr/>
          <p:nvPr/>
        </p:nvSpPr>
        <p:spPr>
          <a:xfrm>
            <a:off x="2221663" y="4406157"/>
            <a:ext cx="386627" cy="339748"/>
          </a:xfrm>
          <a:custGeom>
            <a:avLst/>
            <a:gdLst/>
            <a:ahLst/>
            <a:cxnLst/>
            <a:rect l="l" t="t" r="r" b="b"/>
            <a:pathLst>
              <a:path w="579940" h="509622">
                <a:moveTo>
                  <a:pt x="0" y="0"/>
                </a:moveTo>
                <a:lnTo>
                  <a:pt x="579940" y="0"/>
                </a:lnTo>
                <a:lnTo>
                  <a:pt x="579940" y="509623"/>
                </a:lnTo>
                <a:lnTo>
                  <a:pt x="0" y="5096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80" name="TextBox 80"/>
          <p:cNvSpPr txBox="1"/>
          <p:nvPr/>
        </p:nvSpPr>
        <p:spPr>
          <a:xfrm>
            <a:off x="717249" y="4928760"/>
            <a:ext cx="1857058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333" spc="7">
                <a:latin typeface="Bree Serif"/>
                <a:ea typeface="Bree Serif"/>
                <a:cs typeface="Bree Serif"/>
                <a:sym typeface="Bree Serif"/>
              </a:rPr>
              <a:t>Menko membaca dan mempelajari bahan Persidangan yang telah disusun, sambil Staf Khusus menjelaskan (briefing) informasi terkait bahan tersebut.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8594023" y="4519648"/>
            <a:ext cx="2237791" cy="1855693"/>
            <a:chOff x="0" y="0"/>
            <a:chExt cx="1866257" cy="1547598"/>
          </a:xfrm>
        </p:grpSpPr>
        <p:sp>
          <p:nvSpPr>
            <p:cNvPr id="82" name="Freeform 82"/>
            <p:cNvSpPr/>
            <p:nvPr/>
          </p:nvSpPr>
          <p:spPr>
            <a:xfrm>
              <a:off x="4488" y="0"/>
              <a:ext cx="1857280" cy="1547598"/>
            </a:xfrm>
            <a:custGeom>
              <a:avLst/>
              <a:gdLst/>
              <a:ahLst/>
              <a:cxnLst/>
              <a:rect l="l" t="t" r="r" b="b"/>
              <a:pathLst>
                <a:path w="1857280" h="1547598">
                  <a:moveTo>
                    <a:pt x="244840" y="0"/>
                  </a:moveTo>
                  <a:lnTo>
                    <a:pt x="1815640" y="0"/>
                  </a:lnTo>
                  <a:cubicBezTo>
                    <a:pt x="1827292" y="0"/>
                    <a:pt x="1838377" y="5022"/>
                    <a:pt x="1846061" y="13780"/>
                  </a:cubicBezTo>
                  <a:cubicBezTo>
                    <a:pt x="1853745" y="22539"/>
                    <a:pt x="1857281" y="34184"/>
                    <a:pt x="1855764" y="45736"/>
                  </a:cubicBezTo>
                  <a:lnTo>
                    <a:pt x="1664574" y="1501862"/>
                  </a:lnTo>
                  <a:cubicBezTo>
                    <a:pt x="1661138" y="1528031"/>
                    <a:pt x="1638834" y="1547598"/>
                    <a:pt x="1612440" y="1547598"/>
                  </a:cubicBezTo>
                  <a:lnTo>
                    <a:pt x="41640" y="1547598"/>
                  </a:lnTo>
                  <a:cubicBezTo>
                    <a:pt x="29989" y="1547598"/>
                    <a:pt x="18903" y="1542576"/>
                    <a:pt x="11220" y="1533818"/>
                  </a:cubicBezTo>
                  <a:cubicBezTo>
                    <a:pt x="3536" y="1525059"/>
                    <a:pt x="0" y="1513414"/>
                    <a:pt x="1517" y="1501862"/>
                  </a:cubicBezTo>
                  <a:lnTo>
                    <a:pt x="192707" y="45736"/>
                  </a:lnTo>
                  <a:cubicBezTo>
                    <a:pt x="196143" y="19567"/>
                    <a:pt x="218447" y="0"/>
                    <a:pt x="244840" y="0"/>
                  </a:cubicBezTo>
                  <a:close/>
                </a:path>
              </a:pathLst>
            </a:custGeom>
            <a:solidFill>
              <a:srgbClr val="FFFEFD"/>
            </a:solidFill>
            <a:ln w="57150" cap="sq">
              <a:solidFill>
                <a:srgbClr val="175286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101600" y="-28575"/>
              <a:ext cx="1663057" cy="15761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8771609" y="4989917"/>
            <a:ext cx="1796775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7"/>
              </a:lnSpc>
            </a:pPr>
            <a:r>
              <a:rPr lang="en-US" sz="1333" spc="7">
                <a:latin typeface="Bree Serif"/>
                <a:ea typeface="Bree Serif"/>
                <a:cs typeface="Bree Serif"/>
                <a:sym typeface="Bree Serif"/>
              </a:rPr>
              <a:t>Kepala Biro  melakukan review terhadap bahan yang telah disusun. Setelah selesai diserahkan kepada Pejabat eselon I</a:t>
            </a:r>
          </a:p>
        </p:txBody>
      </p:sp>
      <p:grpSp>
        <p:nvGrpSpPr>
          <p:cNvPr id="85" name="Group 85"/>
          <p:cNvGrpSpPr/>
          <p:nvPr/>
        </p:nvGrpSpPr>
        <p:grpSpPr>
          <a:xfrm rot="-10800000">
            <a:off x="8771610" y="4210099"/>
            <a:ext cx="1725133" cy="680059"/>
            <a:chOff x="0" y="0"/>
            <a:chExt cx="1166440" cy="459818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166440" cy="459818"/>
            </a:xfrm>
            <a:custGeom>
              <a:avLst/>
              <a:gdLst/>
              <a:ahLst/>
              <a:cxnLst/>
              <a:rect l="l" t="t" r="r" b="b"/>
              <a:pathLst>
                <a:path w="1166440" h="459818">
                  <a:moveTo>
                    <a:pt x="963240" y="0"/>
                  </a:moveTo>
                  <a:lnTo>
                    <a:pt x="0" y="0"/>
                  </a:lnTo>
                  <a:lnTo>
                    <a:pt x="0" y="459818"/>
                  </a:lnTo>
                  <a:lnTo>
                    <a:pt x="963240" y="459818"/>
                  </a:lnTo>
                  <a:lnTo>
                    <a:pt x="1166440" y="229909"/>
                  </a:lnTo>
                  <a:lnTo>
                    <a:pt x="963240" y="0"/>
                  </a:lnTo>
                  <a:close/>
                </a:path>
              </a:pathLst>
            </a:custGeom>
            <a:solidFill>
              <a:srgbClr val="175286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0" y="-28575"/>
              <a:ext cx="1052140" cy="4883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grpSp>
        <p:nvGrpSpPr>
          <p:cNvPr id="88" name="Group 88"/>
          <p:cNvGrpSpPr/>
          <p:nvPr/>
        </p:nvGrpSpPr>
        <p:grpSpPr>
          <a:xfrm rot="-10800000">
            <a:off x="10046457" y="4133958"/>
            <a:ext cx="817579" cy="832341"/>
            <a:chOff x="0" y="0"/>
            <a:chExt cx="798386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798386" cy="812800"/>
            </a:xfrm>
            <a:custGeom>
              <a:avLst/>
              <a:gdLst/>
              <a:ahLst/>
              <a:cxnLst/>
              <a:rect l="l" t="t" r="r" b="b"/>
              <a:pathLst>
                <a:path w="798386" h="812800">
                  <a:moveTo>
                    <a:pt x="399193" y="0"/>
                  </a:moveTo>
                  <a:cubicBezTo>
                    <a:pt x="178725" y="0"/>
                    <a:pt x="0" y="181951"/>
                    <a:pt x="0" y="406400"/>
                  </a:cubicBezTo>
                  <a:cubicBezTo>
                    <a:pt x="0" y="630849"/>
                    <a:pt x="178725" y="812800"/>
                    <a:pt x="399193" y="812800"/>
                  </a:cubicBezTo>
                  <a:cubicBezTo>
                    <a:pt x="619661" y="812800"/>
                    <a:pt x="798386" y="630849"/>
                    <a:pt x="798386" y="406400"/>
                  </a:cubicBezTo>
                  <a:cubicBezTo>
                    <a:pt x="798386" y="181951"/>
                    <a:pt x="619661" y="0"/>
                    <a:pt x="399193" y="0"/>
                  </a:cubicBezTo>
                  <a:close/>
                </a:path>
              </a:pathLst>
            </a:custGeom>
            <a:solidFill>
              <a:srgbClr val="175286"/>
            </a:solidFill>
            <a:ln w="85725" cap="sq">
              <a:solidFill>
                <a:srgbClr val="FFFEFD"/>
              </a:solidFill>
              <a:prstDash val="solid"/>
              <a:miter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74849" y="47625"/>
              <a:ext cx="648688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79"/>
                </a:lnSpc>
              </a:pPr>
              <a:endParaRPr sz="933"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9438502" y="4423128"/>
            <a:ext cx="549657" cy="21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333" b="1" spc="7">
                <a:solidFill>
                  <a:srgbClr val="FFFEFD"/>
                </a:solidFill>
                <a:latin typeface="Inter Bold"/>
                <a:ea typeface="Inter Bold"/>
                <a:cs typeface="Inter Bold"/>
                <a:sym typeface="Inter Bold"/>
              </a:rPr>
              <a:t>5</a:t>
            </a:r>
          </a:p>
        </p:txBody>
      </p:sp>
      <p:sp>
        <p:nvSpPr>
          <p:cNvPr id="92" name="Freeform 92"/>
          <p:cNvSpPr/>
          <p:nvPr/>
        </p:nvSpPr>
        <p:spPr>
          <a:xfrm>
            <a:off x="10255079" y="4349960"/>
            <a:ext cx="400335" cy="400335"/>
          </a:xfrm>
          <a:custGeom>
            <a:avLst/>
            <a:gdLst/>
            <a:ahLst/>
            <a:cxnLst/>
            <a:rect l="l" t="t" r="r" b="b"/>
            <a:pathLst>
              <a:path w="600502" h="600502">
                <a:moveTo>
                  <a:pt x="0" y="0"/>
                </a:moveTo>
                <a:lnTo>
                  <a:pt x="600503" y="0"/>
                </a:lnTo>
                <a:lnTo>
                  <a:pt x="600503" y="600503"/>
                </a:lnTo>
                <a:lnTo>
                  <a:pt x="0" y="6005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1440" t="-1162" r="-1123" b="-1401"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93" name="Group 93"/>
          <p:cNvGrpSpPr/>
          <p:nvPr/>
        </p:nvGrpSpPr>
        <p:grpSpPr>
          <a:xfrm>
            <a:off x="3236517" y="4151227"/>
            <a:ext cx="2257684" cy="2241383"/>
            <a:chOff x="0" y="0"/>
            <a:chExt cx="4515368" cy="4482766"/>
          </a:xfrm>
        </p:grpSpPr>
        <p:grpSp>
          <p:nvGrpSpPr>
            <p:cNvPr id="94" name="Group 94"/>
            <p:cNvGrpSpPr/>
            <p:nvPr/>
          </p:nvGrpSpPr>
          <p:grpSpPr>
            <a:xfrm>
              <a:off x="0" y="771380"/>
              <a:ext cx="4450923" cy="3711386"/>
              <a:chOff x="0" y="0"/>
              <a:chExt cx="1855974" cy="1547598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4513" y="0"/>
                <a:ext cx="1846948" cy="1547598"/>
              </a:xfrm>
              <a:custGeom>
                <a:avLst/>
                <a:gdLst/>
                <a:ahLst/>
                <a:cxnLst/>
                <a:rect l="l" t="t" r="r" b="b"/>
                <a:pathLst>
                  <a:path w="1846948" h="1547598">
                    <a:moveTo>
                      <a:pt x="245071" y="0"/>
                    </a:moveTo>
                    <a:lnTo>
                      <a:pt x="1805077" y="0"/>
                    </a:lnTo>
                    <a:cubicBezTo>
                      <a:pt x="1816793" y="0"/>
                      <a:pt x="1827940" y="5050"/>
                      <a:pt x="1835667" y="13857"/>
                    </a:cubicBezTo>
                    <a:cubicBezTo>
                      <a:pt x="1843393" y="22663"/>
                      <a:pt x="1846948" y="34373"/>
                      <a:pt x="1845423" y="45989"/>
                    </a:cubicBezTo>
                    <a:lnTo>
                      <a:pt x="1654300" y="1501609"/>
                    </a:lnTo>
                    <a:cubicBezTo>
                      <a:pt x="1650845" y="1527923"/>
                      <a:pt x="1628417" y="1547598"/>
                      <a:pt x="1601877" y="1547598"/>
                    </a:cubicBezTo>
                    <a:lnTo>
                      <a:pt x="41871" y="1547598"/>
                    </a:lnTo>
                    <a:cubicBezTo>
                      <a:pt x="30155" y="1547598"/>
                      <a:pt x="19008" y="1542548"/>
                      <a:pt x="11282" y="1533741"/>
                    </a:cubicBezTo>
                    <a:cubicBezTo>
                      <a:pt x="3556" y="1524934"/>
                      <a:pt x="0" y="1513224"/>
                      <a:pt x="1525" y="1501609"/>
                    </a:cubicBezTo>
                    <a:lnTo>
                      <a:pt x="192649" y="45989"/>
                    </a:lnTo>
                    <a:cubicBezTo>
                      <a:pt x="196104" y="19675"/>
                      <a:pt x="218531" y="0"/>
                      <a:pt x="245071" y="0"/>
                    </a:cubicBezTo>
                    <a:close/>
                  </a:path>
                </a:pathLst>
              </a:custGeom>
              <a:solidFill>
                <a:srgbClr val="FFFEFD"/>
              </a:solidFill>
              <a:ln w="57150" cap="sq">
                <a:solidFill>
                  <a:srgbClr val="04839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933"/>
              </a:p>
            </p:txBody>
          </p:sp>
          <p:sp>
            <p:nvSpPr>
              <p:cNvPr id="96" name="TextBox 96"/>
              <p:cNvSpPr txBox="1"/>
              <p:nvPr/>
            </p:nvSpPr>
            <p:spPr>
              <a:xfrm>
                <a:off x="101600" y="-28575"/>
                <a:ext cx="1652774" cy="157617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79"/>
                  </a:lnSpc>
                </a:pPr>
                <a:endParaRPr sz="933"/>
              </a:p>
            </p:txBody>
          </p:sp>
        </p:grpSp>
        <p:sp>
          <p:nvSpPr>
            <p:cNvPr id="97" name="TextBox 97"/>
            <p:cNvSpPr txBox="1"/>
            <p:nvPr/>
          </p:nvSpPr>
          <p:spPr>
            <a:xfrm>
              <a:off x="377584" y="1708744"/>
              <a:ext cx="3714116" cy="1923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20"/>
                </a:lnSpc>
              </a:pPr>
              <a:r>
                <a:rPr lang="en-US" sz="1333" spc="7">
                  <a:latin typeface="Bree Serif"/>
                  <a:ea typeface="Bree Serif"/>
                  <a:cs typeface="Bree Serif"/>
                  <a:sym typeface="Bree Serif"/>
                </a:rPr>
                <a:t>Staf Khusus Menko mereview bahan yang telah disusun. </a:t>
              </a:r>
            </a:p>
            <a:p>
              <a:pPr algn="ctr">
                <a:lnSpc>
                  <a:spcPts val="1520"/>
                </a:lnSpc>
              </a:pPr>
              <a:r>
                <a:rPr lang="en-US" sz="1333" spc="7">
                  <a:latin typeface="Bree Serif"/>
                  <a:ea typeface="Bree Serif"/>
                  <a:cs typeface="Bree Serif"/>
                  <a:sym typeface="Bree Serif"/>
                </a:rPr>
                <a:t>Setelah itu diserahkan kepada Menko</a:t>
              </a:r>
            </a:p>
          </p:txBody>
        </p:sp>
        <p:grpSp>
          <p:nvGrpSpPr>
            <p:cNvPr id="98" name="Group 98"/>
            <p:cNvGrpSpPr/>
            <p:nvPr/>
          </p:nvGrpSpPr>
          <p:grpSpPr>
            <a:xfrm rot="-10800000">
              <a:off x="330514" y="152282"/>
              <a:ext cx="3450266" cy="1360117"/>
              <a:chOff x="0" y="0"/>
              <a:chExt cx="1166440" cy="459818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1166440" cy="459818"/>
              </a:xfrm>
              <a:custGeom>
                <a:avLst/>
                <a:gdLst/>
                <a:ahLst/>
                <a:cxnLst/>
                <a:rect l="l" t="t" r="r" b="b"/>
                <a:pathLst>
                  <a:path w="1166440" h="459818">
                    <a:moveTo>
                      <a:pt x="963240" y="0"/>
                    </a:moveTo>
                    <a:lnTo>
                      <a:pt x="0" y="0"/>
                    </a:lnTo>
                    <a:lnTo>
                      <a:pt x="0" y="459818"/>
                    </a:lnTo>
                    <a:lnTo>
                      <a:pt x="963240" y="459818"/>
                    </a:lnTo>
                    <a:lnTo>
                      <a:pt x="1166440" y="229909"/>
                    </a:lnTo>
                    <a:lnTo>
                      <a:pt x="963240" y="0"/>
                    </a:lnTo>
                    <a:close/>
                  </a:path>
                </a:pathLst>
              </a:custGeom>
              <a:solidFill>
                <a:srgbClr val="048396"/>
              </a:solidFill>
              <a:ln w="85725" cap="sq">
                <a:solidFill>
                  <a:srgbClr val="FFFEF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933"/>
              </a:p>
            </p:txBody>
          </p:sp>
          <p:sp>
            <p:nvSpPr>
              <p:cNvPr id="100" name="TextBox 100"/>
              <p:cNvSpPr txBox="1"/>
              <p:nvPr/>
            </p:nvSpPr>
            <p:spPr>
              <a:xfrm>
                <a:off x="0" y="-28575"/>
                <a:ext cx="1052140" cy="48839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79"/>
                  </a:lnSpc>
                </a:pPr>
                <a:endParaRPr sz="933"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-10800000">
              <a:off x="2880209" y="0"/>
              <a:ext cx="1635159" cy="1664681"/>
              <a:chOff x="0" y="0"/>
              <a:chExt cx="798386" cy="8128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79838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98386" h="812800">
                    <a:moveTo>
                      <a:pt x="399193" y="0"/>
                    </a:moveTo>
                    <a:cubicBezTo>
                      <a:pt x="178725" y="0"/>
                      <a:pt x="0" y="181951"/>
                      <a:pt x="0" y="406400"/>
                    </a:cubicBezTo>
                    <a:cubicBezTo>
                      <a:pt x="0" y="630849"/>
                      <a:pt x="178725" y="812800"/>
                      <a:pt x="399193" y="812800"/>
                    </a:cubicBezTo>
                    <a:cubicBezTo>
                      <a:pt x="619661" y="812800"/>
                      <a:pt x="798386" y="630849"/>
                      <a:pt x="798386" y="406400"/>
                    </a:cubicBezTo>
                    <a:cubicBezTo>
                      <a:pt x="798386" y="181951"/>
                      <a:pt x="619661" y="0"/>
                      <a:pt x="399193" y="0"/>
                    </a:cubicBezTo>
                    <a:close/>
                  </a:path>
                </a:pathLst>
              </a:custGeom>
              <a:solidFill>
                <a:srgbClr val="048396"/>
              </a:solidFill>
              <a:ln w="85725" cap="sq">
                <a:solidFill>
                  <a:srgbClr val="FFFEF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sz="933"/>
              </a:p>
            </p:txBody>
          </p:sp>
          <p:sp>
            <p:nvSpPr>
              <p:cNvPr id="103" name="TextBox 103"/>
              <p:cNvSpPr txBox="1"/>
              <p:nvPr/>
            </p:nvSpPr>
            <p:spPr>
              <a:xfrm>
                <a:off x="74849" y="47625"/>
                <a:ext cx="648688" cy="6889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979"/>
                  </a:lnSpc>
                </a:pPr>
                <a:endParaRPr sz="933"/>
              </a:p>
            </p:txBody>
          </p:sp>
        </p:grpSp>
        <p:sp>
          <p:nvSpPr>
            <p:cNvPr id="104" name="TextBox 104"/>
            <p:cNvSpPr txBox="1"/>
            <p:nvPr/>
          </p:nvSpPr>
          <p:spPr>
            <a:xfrm>
              <a:off x="1664300" y="591040"/>
              <a:ext cx="1099314" cy="424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333" b="1" spc="7">
                  <a:solidFill>
                    <a:srgbClr val="FFFE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7</a:t>
              </a:r>
            </a:p>
          </p:txBody>
        </p:sp>
        <p:sp>
          <p:nvSpPr>
            <p:cNvPr id="105" name="Freeform 105"/>
            <p:cNvSpPr/>
            <p:nvPr/>
          </p:nvSpPr>
          <p:spPr>
            <a:xfrm>
              <a:off x="3303878" y="492592"/>
              <a:ext cx="787822" cy="679496"/>
            </a:xfrm>
            <a:custGeom>
              <a:avLst/>
              <a:gdLst/>
              <a:ahLst/>
              <a:cxnLst/>
              <a:rect l="l" t="t" r="r" b="b"/>
              <a:pathLst>
                <a:path w="787822" h="679496">
                  <a:moveTo>
                    <a:pt x="0" y="0"/>
                  </a:moveTo>
                  <a:lnTo>
                    <a:pt x="787821" y="0"/>
                  </a:lnTo>
                  <a:lnTo>
                    <a:pt x="787821" y="679497"/>
                  </a:lnTo>
                  <a:lnTo>
                    <a:pt x="0" y="679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33"/>
            </a:p>
          </p:txBody>
        </p:sp>
      </p:grpSp>
      <p:sp>
        <p:nvSpPr>
          <p:cNvPr id="106" name="Freeform 106"/>
          <p:cNvSpPr/>
          <p:nvPr/>
        </p:nvSpPr>
        <p:spPr>
          <a:xfrm>
            <a:off x="-131988" y="6668649"/>
            <a:ext cx="276676" cy="167619"/>
          </a:xfrm>
          <a:custGeom>
            <a:avLst/>
            <a:gdLst/>
            <a:ahLst/>
            <a:cxnLst/>
            <a:rect l="l" t="t" r="r" b="b"/>
            <a:pathLst>
              <a:path w="415014" h="251429">
                <a:moveTo>
                  <a:pt x="0" y="0"/>
                </a:moveTo>
                <a:lnTo>
                  <a:pt x="415014" y="0"/>
                </a:lnTo>
                <a:lnTo>
                  <a:pt x="415014" y="251429"/>
                </a:lnTo>
                <a:lnTo>
                  <a:pt x="0" y="25142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107" name="Group 107"/>
          <p:cNvGrpSpPr/>
          <p:nvPr/>
        </p:nvGrpSpPr>
        <p:grpSpPr>
          <a:xfrm>
            <a:off x="-224388" y="200821"/>
            <a:ext cx="8818411" cy="1028700"/>
            <a:chOff x="0" y="0"/>
            <a:chExt cx="3483817" cy="40640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3483817" cy="406400"/>
            </a:xfrm>
            <a:custGeom>
              <a:avLst/>
              <a:gdLst/>
              <a:ahLst/>
              <a:cxnLst/>
              <a:rect l="l" t="t" r="r" b="b"/>
              <a:pathLst>
                <a:path w="3483817" h="406400">
                  <a:moveTo>
                    <a:pt x="0" y="0"/>
                  </a:moveTo>
                  <a:lnTo>
                    <a:pt x="3483817" y="0"/>
                  </a:lnTo>
                  <a:lnTo>
                    <a:pt x="3483817" y="406400"/>
                  </a:lnTo>
                  <a:lnTo>
                    <a:pt x="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74A5D9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0" y="-38100"/>
              <a:ext cx="3483817" cy="444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933"/>
            </a:p>
          </p:txBody>
        </p:sp>
      </p:grpSp>
      <p:sp>
        <p:nvSpPr>
          <p:cNvPr id="110" name="TextBox 110"/>
          <p:cNvSpPr txBox="1"/>
          <p:nvPr/>
        </p:nvSpPr>
        <p:spPr>
          <a:xfrm>
            <a:off x="337503" y="242570"/>
            <a:ext cx="7014675" cy="92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200" spc="39">
                <a:solidFill>
                  <a:srgbClr val="1E6695"/>
                </a:solidFill>
                <a:latin typeface="Bree Serif"/>
                <a:ea typeface="Bree Serif"/>
                <a:cs typeface="Bree Serif"/>
                <a:sym typeface="Bree Serif"/>
              </a:rPr>
              <a:t>8 LANGKAH PENYIAPAN </a:t>
            </a:r>
          </a:p>
          <a:p>
            <a:pPr>
              <a:lnSpc>
                <a:spcPts val="3640"/>
              </a:lnSpc>
            </a:pPr>
            <a:r>
              <a:rPr lang="en-US" sz="3200" spc="39">
                <a:solidFill>
                  <a:srgbClr val="1E6695"/>
                </a:solidFill>
                <a:latin typeface="Bree Serif"/>
                <a:ea typeface="Bree Serif"/>
                <a:cs typeface="Bree Serif"/>
                <a:sym typeface="Bree Serif"/>
              </a:rPr>
              <a:t>BAHAN PERSIDANGAN</a:t>
            </a:r>
          </a:p>
        </p:txBody>
      </p:sp>
      <p:sp>
        <p:nvSpPr>
          <p:cNvPr id="111" name="Freeform 111"/>
          <p:cNvSpPr/>
          <p:nvPr/>
        </p:nvSpPr>
        <p:spPr>
          <a:xfrm flipH="1" flipV="1">
            <a:off x="7720477" y="-411535"/>
            <a:ext cx="4876800" cy="2422144"/>
          </a:xfrm>
          <a:custGeom>
            <a:avLst/>
            <a:gdLst/>
            <a:ahLst/>
            <a:cxnLst/>
            <a:rect l="l" t="t" r="r" b="b"/>
            <a:pathLst>
              <a:path w="7315200" h="3633216">
                <a:moveTo>
                  <a:pt x="7315200" y="3633216"/>
                </a:moveTo>
                <a:lnTo>
                  <a:pt x="0" y="36332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633216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112" name="Freeform 112"/>
          <p:cNvSpPr/>
          <p:nvPr/>
        </p:nvSpPr>
        <p:spPr>
          <a:xfrm>
            <a:off x="11126650" y="134620"/>
            <a:ext cx="890566" cy="907692"/>
          </a:xfrm>
          <a:custGeom>
            <a:avLst/>
            <a:gdLst/>
            <a:ahLst/>
            <a:cxnLst/>
            <a:rect l="l" t="t" r="r" b="b"/>
            <a:pathLst>
              <a:path w="1335849" h="1361538">
                <a:moveTo>
                  <a:pt x="0" y="0"/>
                </a:moveTo>
                <a:lnTo>
                  <a:pt x="1335849" y="0"/>
                </a:lnTo>
                <a:lnTo>
                  <a:pt x="1335849" y="1361539"/>
                </a:lnTo>
                <a:lnTo>
                  <a:pt x="0" y="136153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703"/>
            </a:stretch>
          </a:blipFill>
        </p:spPr>
        <p:txBody>
          <a:bodyPr/>
          <a:lstStyle/>
          <a:p>
            <a:endParaRPr lang="en-US" sz="933"/>
          </a:p>
        </p:txBody>
      </p:sp>
      <p:grpSp>
        <p:nvGrpSpPr>
          <p:cNvPr id="3" name="Group 3"/>
          <p:cNvGrpSpPr/>
          <p:nvPr/>
        </p:nvGrpSpPr>
        <p:grpSpPr>
          <a:xfrm>
            <a:off x="-248911" y="125731"/>
            <a:ext cx="8847901" cy="1028700"/>
            <a:chOff x="0" y="0"/>
            <a:chExt cx="3495467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5467" cy="406400"/>
            </a:xfrm>
            <a:custGeom>
              <a:avLst/>
              <a:gdLst/>
              <a:ahLst/>
              <a:cxnLst/>
              <a:rect l="l" t="t" r="r" b="b"/>
              <a:pathLst>
                <a:path w="3495467" h="406400">
                  <a:moveTo>
                    <a:pt x="0" y="0"/>
                  </a:moveTo>
                  <a:lnTo>
                    <a:pt x="3495467" y="0"/>
                  </a:lnTo>
                  <a:lnTo>
                    <a:pt x="3495467" y="406400"/>
                  </a:lnTo>
                  <a:lnTo>
                    <a:pt x="0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74A5D9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95467" cy="444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933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2722" y="443132"/>
            <a:ext cx="9146764" cy="42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4000">
                <a:solidFill>
                  <a:srgbClr val="1E6695"/>
                </a:solidFill>
                <a:latin typeface="Bree Serif"/>
                <a:ea typeface="Bree Serif"/>
                <a:cs typeface="Bree Serif"/>
                <a:sym typeface="Bree Serif"/>
              </a:rPr>
              <a:t>KINERJA PERSIDANGAN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82" y="6417557"/>
            <a:ext cx="8047589" cy="212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80"/>
              </a:lnSpc>
            </a:pPr>
            <a:r>
              <a:rPr lang="en-US" sz="2000" dirty="0" err="1">
                <a:solidFill>
                  <a:srgbClr val="EA3C3B"/>
                </a:solidFill>
                <a:latin typeface="Bree Serif"/>
                <a:ea typeface="Bree Serif"/>
                <a:cs typeface="Bree Serif"/>
                <a:sym typeface="Bree Serif"/>
              </a:rPr>
              <a:t>Periode</a:t>
            </a:r>
            <a:r>
              <a:rPr lang="en-US" sz="2000" dirty="0">
                <a:solidFill>
                  <a:srgbClr val="EA3C3B"/>
                </a:solidFill>
                <a:latin typeface="Bree Serif"/>
                <a:ea typeface="Bree Serif"/>
                <a:cs typeface="Bree Serif"/>
                <a:sym typeface="Bree Serif"/>
              </a:rPr>
              <a:t> Oktober 2024 </a:t>
            </a:r>
            <a:r>
              <a:rPr lang="en-US" sz="2000" dirty="0" err="1">
                <a:solidFill>
                  <a:srgbClr val="EA3C3B"/>
                </a:solidFill>
                <a:latin typeface="Bree Serif"/>
                <a:ea typeface="Bree Serif"/>
                <a:cs typeface="Bree Serif"/>
                <a:sym typeface="Bree Serif"/>
              </a:rPr>
              <a:t>sampai</a:t>
            </a:r>
            <a:r>
              <a:rPr lang="en-US" sz="2000" dirty="0">
                <a:solidFill>
                  <a:srgbClr val="EA3C3B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EA3C3B"/>
                </a:solidFill>
                <a:latin typeface="Bree Serif"/>
                <a:ea typeface="Bree Serif"/>
                <a:cs typeface="Bree Serif"/>
                <a:sym typeface="Bree Serif"/>
              </a:rPr>
              <a:t>dengan</a:t>
            </a:r>
            <a:r>
              <a:rPr lang="en-US" sz="2000" dirty="0">
                <a:solidFill>
                  <a:srgbClr val="EA3C3B"/>
                </a:solidFill>
                <a:latin typeface="Bree Serif"/>
                <a:ea typeface="Bree Serif"/>
                <a:cs typeface="Bree Serif"/>
                <a:sym typeface="Bree Serif"/>
              </a:rPr>
              <a:t> 21 </a:t>
            </a:r>
            <a:r>
              <a:rPr lang="en-US" sz="2000" dirty="0" err="1">
                <a:solidFill>
                  <a:srgbClr val="EA3C3B"/>
                </a:solidFill>
                <a:latin typeface="Bree Serif"/>
                <a:ea typeface="Bree Serif"/>
                <a:cs typeface="Bree Serif"/>
                <a:sym typeface="Bree Serif"/>
              </a:rPr>
              <a:t>Februari</a:t>
            </a:r>
            <a:r>
              <a:rPr lang="en-US" sz="2000" dirty="0">
                <a:solidFill>
                  <a:srgbClr val="EA3C3B"/>
                </a:solidFill>
                <a:latin typeface="Bree Serif"/>
                <a:ea typeface="Bree Serif"/>
                <a:cs typeface="Bree Serif"/>
                <a:sym typeface="Bree Serif"/>
              </a:rPr>
              <a:t> 2025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1249314"/>
            <a:ext cx="5574547" cy="479471"/>
            <a:chOff x="0" y="0"/>
            <a:chExt cx="2202290" cy="1894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02290" cy="189421"/>
            </a:xfrm>
            <a:custGeom>
              <a:avLst/>
              <a:gdLst/>
              <a:ahLst/>
              <a:cxnLst/>
              <a:rect l="l" t="t" r="r" b="b"/>
              <a:pathLst>
                <a:path w="2202290" h="189421">
                  <a:moveTo>
                    <a:pt x="47219" y="0"/>
                  </a:moveTo>
                  <a:lnTo>
                    <a:pt x="2155071" y="0"/>
                  </a:lnTo>
                  <a:cubicBezTo>
                    <a:pt x="2167594" y="0"/>
                    <a:pt x="2179605" y="4975"/>
                    <a:pt x="2188460" y="13830"/>
                  </a:cubicBezTo>
                  <a:cubicBezTo>
                    <a:pt x="2197315" y="22685"/>
                    <a:pt x="2202290" y="34696"/>
                    <a:pt x="2202290" y="47219"/>
                  </a:cubicBezTo>
                  <a:lnTo>
                    <a:pt x="2202290" y="142202"/>
                  </a:lnTo>
                  <a:cubicBezTo>
                    <a:pt x="2202290" y="168280"/>
                    <a:pt x="2181149" y="189421"/>
                    <a:pt x="2155071" y="189421"/>
                  </a:cubicBezTo>
                  <a:lnTo>
                    <a:pt x="47219" y="189421"/>
                  </a:lnTo>
                  <a:cubicBezTo>
                    <a:pt x="34696" y="189421"/>
                    <a:pt x="22685" y="184446"/>
                    <a:pt x="13830" y="175591"/>
                  </a:cubicBezTo>
                  <a:cubicBezTo>
                    <a:pt x="4975" y="166735"/>
                    <a:pt x="0" y="154725"/>
                    <a:pt x="0" y="142202"/>
                  </a:cubicBezTo>
                  <a:lnTo>
                    <a:pt x="0" y="47219"/>
                  </a:lnTo>
                  <a:cubicBezTo>
                    <a:pt x="0" y="34696"/>
                    <a:pt x="4975" y="22685"/>
                    <a:pt x="13830" y="13830"/>
                  </a:cubicBezTo>
                  <a:cubicBezTo>
                    <a:pt x="22685" y="4975"/>
                    <a:pt x="34696" y="0"/>
                    <a:pt x="472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6397">
                    <a:alpha val="100000"/>
                  </a:srgbClr>
                </a:gs>
                <a:gs pos="100000">
                  <a:srgbClr val="918A9D">
                    <a:alpha val="100000"/>
                  </a:srgbClr>
                </a:gs>
              </a:gsLst>
              <a:lin ang="5400000"/>
            </a:gradFill>
            <a:ln w="28575" cap="rnd">
              <a:solidFill>
                <a:srgbClr val="FBFAFA"/>
              </a:solidFill>
              <a:prstDash val="solid"/>
              <a:round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02290" cy="2275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933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2722" y="1364812"/>
            <a:ext cx="5263171" cy="22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8"/>
              </a:lnSpc>
            </a:pPr>
            <a:r>
              <a:rPr lang="en-US" sz="22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Kegiatan Penyiapan Bahan Persidangan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7034" y="4844535"/>
            <a:ext cx="5574547" cy="479471"/>
            <a:chOff x="0" y="0"/>
            <a:chExt cx="2202290" cy="1894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2290" cy="189421"/>
            </a:xfrm>
            <a:custGeom>
              <a:avLst/>
              <a:gdLst/>
              <a:ahLst/>
              <a:cxnLst/>
              <a:rect l="l" t="t" r="r" b="b"/>
              <a:pathLst>
                <a:path w="2202290" h="189421">
                  <a:moveTo>
                    <a:pt x="47219" y="0"/>
                  </a:moveTo>
                  <a:lnTo>
                    <a:pt x="2155071" y="0"/>
                  </a:lnTo>
                  <a:cubicBezTo>
                    <a:pt x="2167594" y="0"/>
                    <a:pt x="2179605" y="4975"/>
                    <a:pt x="2188460" y="13830"/>
                  </a:cubicBezTo>
                  <a:cubicBezTo>
                    <a:pt x="2197315" y="22685"/>
                    <a:pt x="2202290" y="34696"/>
                    <a:pt x="2202290" y="47219"/>
                  </a:cubicBezTo>
                  <a:lnTo>
                    <a:pt x="2202290" y="142202"/>
                  </a:lnTo>
                  <a:cubicBezTo>
                    <a:pt x="2202290" y="168280"/>
                    <a:pt x="2181149" y="189421"/>
                    <a:pt x="2155071" y="189421"/>
                  </a:cubicBezTo>
                  <a:lnTo>
                    <a:pt x="47219" y="189421"/>
                  </a:lnTo>
                  <a:cubicBezTo>
                    <a:pt x="34696" y="189421"/>
                    <a:pt x="22685" y="184446"/>
                    <a:pt x="13830" y="175591"/>
                  </a:cubicBezTo>
                  <a:cubicBezTo>
                    <a:pt x="4975" y="166735"/>
                    <a:pt x="0" y="154725"/>
                    <a:pt x="0" y="142202"/>
                  </a:cubicBezTo>
                  <a:lnTo>
                    <a:pt x="0" y="47219"/>
                  </a:lnTo>
                  <a:cubicBezTo>
                    <a:pt x="0" y="34696"/>
                    <a:pt x="4975" y="22685"/>
                    <a:pt x="13830" y="13830"/>
                  </a:cubicBezTo>
                  <a:cubicBezTo>
                    <a:pt x="22685" y="4975"/>
                    <a:pt x="34696" y="0"/>
                    <a:pt x="472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6397">
                    <a:alpha val="100000"/>
                  </a:srgbClr>
                </a:gs>
                <a:gs pos="100000">
                  <a:srgbClr val="918A9D">
                    <a:alpha val="100000"/>
                  </a:srgbClr>
                </a:gs>
              </a:gsLst>
              <a:lin ang="5400000"/>
            </a:gradFill>
            <a:ln w="28575" cap="rnd">
              <a:solidFill>
                <a:srgbClr val="FBFAFA"/>
              </a:solidFill>
              <a:prstDash val="solid"/>
              <a:round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02290" cy="2275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933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2722" y="4984235"/>
            <a:ext cx="5496635" cy="22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8"/>
              </a:lnSpc>
            </a:pPr>
            <a:r>
              <a:rPr lang="en-US" sz="22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Kegiatan Pengelolaan Hasil Persidangan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2722" y="1723618"/>
            <a:ext cx="439416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0"/>
              </a:lnSpc>
            </a:pP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Telah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Memfasilitasi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Kegiatan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Persidangan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Menko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sebanyak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59 kali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dengan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rincian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sebagai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berikut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:</a:t>
            </a:r>
          </a:p>
          <a:p>
            <a:pPr marL="431860" lvl="1" indent="-215929">
              <a:lnSpc>
                <a:spcPts val="2360"/>
              </a:lnSpc>
              <a:buFont typeface="Arial"/>
              <a:buChar char="•"/>
            </a:pP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Rapat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Koordinasi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sebanyak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14 kali</a:t>
            </a:r>
          </a:p>
          <a:p>
            <a:pPr marL="431860" lvl="1" indent="-215929">
              <a:lnSpc>
                <a:spcPts val="2360"/>
              </a:lnSpc>
              <a:buFont typeface="Arial"/>
              <a:buChar char="•"/>
            </a:pP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Rapat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Terbatas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sebanyak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11 kali</a:t>
            </a:r>
          </a:p>
          <a:p>
            <a:pPr marL="431860" lvl="1" indent="-215929">
              <a:lnSpc>
                <a:spcPts val="2360"/>
              </a:lnSpc>
              <a:buFont typeface="Arial"/>
              <a:buChar char="•"/>
            </a:pP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Rapat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Pimpinan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sebanyak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11 kali</a:t>
            </a:r>
          </a:p>
          <a:p>
            <a:pPr marL="431860" lvl="1" indent="-215929">
              <a:lnSpc>
                <a:spcPts val="2360"/>
              </a:lnSpc>
              <a:buFont typeface="Arial"/>
              <a:buChar char="•"/>
            </a:pP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Rapat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Lainnya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sebanyak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23 kali</a:t>
            </a:r>
          </a:p>
          <a:p>
            <a:pPr>
              <a:lnSpc>
                <a:spcPts val="2360"/>
              </a:lnSpc>
            </a:pP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Telah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menyusun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79 Bahan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Persidangan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Menko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(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Paparan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dan Pointers)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2722" y="5371847"/>
            <a:ext cx="4718422" cy="41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80"/>
              </a:lnSpc>
            </a:pP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Telah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menyusun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8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Risalah</a:t>
            </a:r>
            <a:r>
              <a:rPr lang="en-US" sz="2000" dirty="0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 dan 12 </a:t>
            </a:r>
            <a:r>
              <a:rPr lang="en-US" sz="2000" dirty="0" err="1">
                <a:solidFill>
                  <a:srgbClr val="1C1B2F"/>
                </a:solidFill>
                <a:latin typeface="Bree Serif"/>
                <a:ea typeface="Bree Serif"/>
                <a:cs typeface="Bree Serif"/>
                <a:sym typeface="Bree Serif"/>
              </a:rPr>
              <a:t>Notulensi</a:t>
            </a:r>
            <a:endParaRPr lang="en-US" sz="2000" dirty="0">
              <a:solidFill>
                <a:srgbClr val="1C1B2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7646715" y="2383099"/>
            <a:ext cx="1621951" cy="3707315"/>
          </a:xfrm>
          <a:custGeom>
            <a:avLst/>
            <a:gdLst/>
            <a:ahLst/>
            <a:cxnLst/>
            <a:rect l="l" t="t" r="r" b="b"/>
            <a:pathLst>
              <a:path w="2432926" h="5560973">
                <a:moveTo>
                  <a:pt x="0" y="0"/>
                </a:moveTo>
                <a:lnTo>
                  <a:pt x="2432926" y="0"/>
                </a:lnTo>
                <a:lnTo>
                  <a:pt x="2432926" y="5560973"/>
                </a:lnTo>
                <a:lnTo>
                  <a:pt x="0" y="5560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19" name="Freeform 19"/>
          <p:cNvSpPr/>
          <p:nvPr/>
        </p:nvSpPr>
        <p:spPr>
          <a:xfrm flipH="1">
            <a:off x="9260083" y="2383099"/>
            <a:ext cx="1621951" cy="3707315"/>
          </a:xfrm>
          <a:custGeom>
            <a:avLst/>
            <a:gdLst/>
            <a:ahLst/>
            <a:cxnLst/>
            <a:rect l="l" t="t" r="r" b="b"/>
            <a:pathLst>
              <a:path w="2432926" h="5560973">
                <a:moveTo>
                  <a:pt x="2432925" y="0"/>
                </a:moveTo>
                <a:lnTo>
                  <a:pt x="0" y="0"/>
                </a:lnTo>
                <a:lnTo>
                  <a:pt x="0" y="5560973"/>
                </a:lnTo>
                <a:lnTo>
                  <a:pt x="2432925" y="5560973"/>
                </a:lnTo>
                <a:lnTo>
                  <a:pt x="243292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20" name="TextBox 20"/>
          <p:cNvSpPr txBox="1"/>
          <p:nvPr/>
        </p:nvSpPr>
        <p:spPr>
          <a:xfrm>
            <a:off x="6181749" y="2448275"/>
            <a:ext cx="1994761" cy="46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20"/>
              </a:lnSpc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Set Peralatan Zoom Meeting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48476" y="2391125"/>
            <a:ext cx="1748327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Lasser Pointer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81446" y="3888225"/>
            <a:ext cx="1370019" cy="693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20"/>
              </a:lnSpc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Alat Perekam Suara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77284" y="4028993"/>
            <a:ext cx="97964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Printer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09517" y="5616703"/>
            <a:ext cx="1766992" cy="46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20"/>
              </a:lnSpc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Alat Tulis Kantor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04683" y="5724011"/>
            <a:ext cx="1727513" cy="46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2000">
                <a:latin typeface="Bree Serif"/>
                <a:ea typeface="Bree Serif"/>
                <a:cs typeface="Bree Serif"/>
                <a:sym typeface="Bree Serif"/>
              </a:rPr>
              <a:t>Akrilik untuk Name Table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878479" y="1600955"/>
            <a:ext cx="4627721" cy="619171"/>
            <a:chOff x="0" y="0"/>
            <a:chExt cx="1828236" cy="24461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28235" cy="244611"/>
            </a:xfrm>
            <a:custGeom>
              <a:avLst/>
              <a:gdLst/>
              <a:ahLst/>
              <a:cxnLst/>
              <a:rect l="l" t="t" r="r" b="b"/>
              <a:pathLst>
                <a:path w="1828235" h="244611">
                  <a:moveTo>
                    <a:pt x="56880" y="0"/>
                  </a:moveTo>
                  <a:lnTo>
                    <a:pt x="1771355" y="0"/>
                  </a:lnTo>
                  <a:cubicBezTo>
                    <a:pt x="1786441" y="0"/>
                    <a:pt x="1800909" y="5993"/>
                    <a:pt x="1811576" y="16660"/>
                  </a:cubicBezTo>
                  <a:cubicBezTo>
                    <a:pt x="1822243" y="27327"/>
                    <a:pt x="1828235" y="41795"/>
                    <a:pt x="1828235" y="56880"/>
                  </a:cubicBezTo>
                  <a:lnTo>
                    <a:pt x="1828235" y="187731"/>
                  </a:lnTo>
                  <a:cubicBezTo>
                    <a:pt x="1828235" y="202816"/>
                    <a:pt x="1822243" y="217284"/>
                    <a:pt x="1811576" y="227951"/>
                  </a:cubicBezTo>
                  <a:cubicBezTo>
                    <a:pt x="1800909" y="238618"/>
                    <a:pt x="1786441" y="244611"/>
                    <a:pt x="1771355" y="244611"/>
                  </a:cubicBezTo>
                  <a:lnTo>
                    <a:pt x="56880" y="244611"/>
                  </a:lnTo>
                  <a:cubicBezTo>
                    <a:pt x="25466" y="244611"/>
                    <a:pt x="0" y="219145"/>
                    <a:pt x="0" y="187731"/>
                  </a:cubicBezTo>
                  <a:lnTo>
                    <a:pt x="0" y="56880"/>
                  </a:lnTo>
                  <a:cubicBezTo>
                    <a:pt x="0" y="41795"/>
                    <a:pt x="5993" y="27327"/>
                    <a:pt x="16660" y="16660"/>
                  </a:cubicBezTo>
                  <a:cubicBezTo>
                    <a:pt x="27327" y="5993"/>
                    <a:pt x="41795" y="0"/>
                    <a:pt x="5688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6397">
                    <a:alpha val="100000"/>
                  </a:srgbClr>
                </a:gs>
                <a:gs pos="100000">
                  <a:srgbClr val="918A9D">
                    <a:alpha val="100000"/>
                  </a:srgbClr>
                </a:gs>
              </a:gsLst>
              <a:lin ang="5400000"/>
            </a:gradFill>
            <a:ln w="28575" cap="rnd">
              <a:solidFill>
                <a:srgbClr val="FBFAFA"/>
              </a:solidFill>
              <a:prstDash val="solid"/>
              <a:round/>
            </a:ln>
          </p:spPr>
          <p:txBody>
            <a:bodyPr/>
            <a:lstStyle/>
            <a:p>
              <a:endParaRPr lang="en-US" sz="933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828236" cy="282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933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733870" y="1811336"/>
            <a:ext cx="3069591" cy="22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8"/>
              </a:lnSpc>
            </a:pPr>
            <a:r>
              <a:rPr lang="en-US" sz="22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Peralatan Pendukung</a:t>
            </a:r>
          </a:p>
        </p:txBody>
      </p:sp>
      <p:sp>
        <p:nvSpPr>
          <p:cNvPr id="30" name="Freeform 30"/>
          <p:cNvSpPr/>
          <p:nvPr/>
        </p:nvSpPr>
        <p:spPr>
          <a:xfrm flipH="1" flipV="1">
            <a:off x="8478825" y="-166185"/>
            <a:ext cx="4289614" cy="2130509"/>
          </a:xfrm>
          <a:custGeom>
            <a:avLst/>
            <a:gdLst/>
            <a:ahLst/>
            <a:cxnLst/>
            <a:rect l="l" t="t" r="r" b="b"/>
            <a:pathLst>
              <a:path w="6434421" h="3195763">
                <a:moveTo>
                  <a:pt x="6434422" y="3195762"/>
                </a:moveTo>
                <a:lnTo>
                  <a:pt x="0" y="3195762"/>
                </a:lnTo>
                <a:lnTo>
                  <a:pt x="0" y="0"/>
                </a:lnTo>
                <a:lnTo>
                  <a:pt x="6434422" y="0"/>
                </a:lnTo>
                <a:lnTo>
                  <a:pt x="6434422" y="319576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31" name="Freeform 31"/>
          <p:cNvSpPr/>
          <p:nvPr/>
        </p:nvSpPr>
        <p:spPr>
          <a:xfrm>
            <a:off x="8434321" y="2987267"/>
            <a:ext cx="457007" cy="449580"/>
          </a:xfrm>
          <a:custGeom>
            <a:avLst/>
            <a:gdLst/>
            <a:ahLst/>
            <a:cxnLst/>
            <a:rect l="l" t="t" r="r" b="b"/>
            <a:pathLst>
              <a:path w="685510" h="674370">
                <a:moveTo>
                  <a:pt x="0" y="0"/>
                </a:moveTo>
                <a:lnTo>
                  <a:pt x="685510" y="0"/>
                </a:lnTo>
                <a:lnTo>
                  <a:pt x="685510" y="674370"/>
                </a:lnTo>
                <a:lnTo>
                  <a:pt x="0" y="6743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32" name="Freeform 32"/>
          <p:cNvSpPr/>
          <p:nvPr/>
        </p:nvSpPr>
        <p:spPr>
          <a:xfrm>
            <a:off x="8457690" y="5066916"/>
            <a:ext cx="468545" cy="438090"/>
          </a:xfrm>
          <a:custGeom>
            <a:avLst/>
            <a:gdLst/>
            <a:ahLst/>
            <a:cxnLst/>
            <a:rect l="l" t="t" r="r" b="b"/>
            <a:pathLst>
              <a:path w="702818" h="657135">
                <a:moveTo>
                  <a:pt x="0" y="0"/>
                </a:moveTo>
                <a:lnTo>
                  <a:pt x="702818" y="0"/>
                </a:lnTo>
                <a:lnTo>
                  <a:pt x="702818" y="657135"/>
                </a:lnTo>
                <a:lnTo>
                  <a:pt x="0" y="6571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33" name="Freeform 33"/>
          <p:cNvSpPr/>
          <p:nvPr/>
        </p:nvSpPr>
        <p:spPr>
          <a:xfrm>
            <a:off x="7815637" y="3872957"/>
            <a:ext cx="408343" cy="612897"/>
          </a:xfrm>
          <a:custGeom>
            <a:avLst/>
            <a:gdLst/>
            <a:ahLst/>
            <a:cxnLst/>
            <a:rect l="l" t="t" r="r" b="b"/>
            <a:pathLst>
              <a:path w="612514" h="919345">
                <a:moveTo>
                  <a:pt x="0" y="0"/>
                </a:moveTo>
                <a:lnTo>
                  <a:pt x="612514" y="0"/>
                </a:lnTo>
                <a:lnTo>
                  <a:pt x="612514" y="919345"/>
                </a:lnTo>
                <a:lnTo>
                  <a:pt x="0" y="9193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34" name="Freeform 34"/>
          <p:cNvSpPr/>
          <p:nvPr/>
        </p:nvSpPr>
        <p:spPr>
          <a:xfrm>
            <a:off x="9618310" y="2918505"/>
            <a:ext cx="586373" cy="587107"/>
          </a:xfrm>
          <a:custGeom>
            <a:avLst/>
            <a:gdLst/>
            <a:ahLst/>
            <a:cxnLst/>
            <a:rect l="l" t="t" r="r" b="b"/>
            <a:pathLst>
              <a:path w="879560" h="880661">
                <a:moveTo>
                  <a:pt x="0" y="0"/>
                </a:moveTo>
                <a:lnTo>
                  <a:pt x="879560" y="0"/>
                </a:lnTo>
                <a:lnTo>
                  <a:pt x="879560" y="880661"/>
                </a:lnTo>
                <a:lnTo>
                  <a:pt x="0" y="8806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35" name="Freeform 35"/>
          <p:cNvSpPr/>
          <p:nvPr/>
        </p:nvSpPr>
        <p:spPr>
          <a:xfrm>
            <a:off x="9650071" y="4983059"/>
            <a:ext cx="588110" cy="521947"/>
          </a:xfrm>
          <a:custGeom>
            <a:avLst/>
            <a:gdLst/>
            <a:ahLst/>
            <a:cxnLst/>
            <a:rect l="l" t="t" r="r" b="b"/>
            <a:pathLst>
              <a:path w="882165" h="782921">
                <a:moveTo>
                  <a:pt x="0" y="0"/>
                </a:moveTo>
                <a:lnTo>
                  <a:pt x="882165" y="0"/>
                </a:lnTo>
                <a:lnTo>
                  <a:pt x="882165" y="782921"/>
                </a:lnTo>
                <a:lnTo>
                  <a:pt x="0" y="7829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36" name="Freeform 36"/>
          <p:cNvSpPr/>
          <p:nvPr/>
        </p:nvSpPr>
        <p:spPr>
          <a:xfrm>
            <a:off x="10157014" y="3872957"/>
            <a:ext cx="646447" cy="660865"/>
          </a:xfrm>
          <a:custGeom>
            <a:avLst/>
            <a:gdLst/>
            <a:ahLst/>
            <a:cxnLst/>
            <a:rect l="l" t="t" r="r" b="b"/>
            <a:pathLst>
              <a:path w="969670" h="991298">
                <a:moveTo>
                  <a:pt x="0" y="0"/>
                </a:moveTo>
                <a:lnTo>
                  <a:pt x="969670" y="0"/>
                </a:lnTo>
                <a:lnTo>
                  <a:pt x="969670" y="991298"/>
                </a:lnTo>
                <a:lnTo>
                  <a:pt x="0" y="9912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  <p:sp>
        <p:nvSpPr>
          <p:cNvPr id="37" name="Freeform 37"/>
          <p:cNvSpPr/>
          <p:nvPr/>
        </p:nvSpPr>
        <p:spPr>
          <a:xfrm>
            <a:off x="11126650" y="134620"/>
            <a:ext cx="890566" cy="907692"/>
          </a:xfrm>
          <a:custGeom>
            <a:avLst/>
            <a:gdLst/>
            <a:ahLst/>
            <a:cxnLst/>
            <a:rect l="l" t="t" r="r" b="b"/>
            <a:pathLst>
              <a:path w="1335849" h="1361538">
                <a:moveTo>
                  <a:pt x="0" y="0"/>
                </a:moveTo>
                <a:lnTo>
                  <a:pt x="1335849" y="0"/>
                </a:lnTo>
                <a:lnTo>
                  <a:pt x="1335849" y="1361539"/>
                </a:lnTo>
                <a:lnTo>
                  <a:pt x="0" y="136153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 sz="933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9CF877-9D78-9249-8646-8D2EDBBA7118}"/>
              </a:ext>
            </a:extLst>
          </p:cNvPr>
          <p:cNvGrpSpPr/>
          <p:nvPr/>
        </p:nvGrpSpPr>
        <p:grpSpPr>
          <a:xfrm>
            <a:off x="7574606" y="411909"/>
            <a:ext cx="3835170" cy="6598491"/>
            <a:chOff x="5432494" y="626785"/>
            <a:chExt cx="3241222" cy="557659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09199D6A-8FD7-4F6A-7654-DB33EBF83110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5DC7C6-D4AE-817F-BCE3-FA6707CF5966}"/>
                </a:ext>
              </a:extLst>
            </p:cNvPr>
            <p:cNvSpPr/>
            <p:nvPr/>
          </p:nvSpPr>
          <p:spPr>
            <a:xfrm>
              <a:off x="7660182" y="3855008"/>
              <a:ext cx="781200" cy="2348367"/>
            </a:xfrm>
            <a:prstGeom prst="rect">
              <a:avLst/>
            </a:prstGeom>
            <a:gradFill flip="none" rotWithShape="1">
              <a:gsLst>
                <a:gs pos="37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CFBFB1B2-678C-FA16-6F3B-84D977DE5A3E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42E3CD4C-39F7-58A4-F44C-0DB05930BE2B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8F1198EA-163E-DB75-E115-A9BA2BEBF4ED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97637F7D-9A1A-33DD-8F4B-F280D068B023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CC1763-C854-7B4D-FF61-0AFF72117E7E}"/>
              </a:ext>
            </a:extLst>
          </p:cNvPr>
          <p:cNvGrpSpPr/>
          <p:nvPr/>
        </p:nvGrpSpPr>
        <p:grpSpPr>
          <a:xfrm>
            <a:off x="5478605" y="1958783"/>
            <a:ext cx="2491387" cy="1107996"/>
            <a:chOff x="3021856" y="4283314"/>
            <a:chExt cx="1886852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8D947E-F815-901B-3779-6AA56FE40BDC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Melakukan pengelolaan infrastruktur, pemantauan aplikasi, pemantauan keamanan, sistem yang berada di lingkup Kemenko.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2A49AC-6F3A-DDDB-D6AF-2428380E3A3F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Monitorin</a:t>
              </a:r>
              <a:r>
                <a:rPr lang="id-ID" altLang="ko-KR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g Aplikasi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2005C-B4D0-92AD-F2E6-6054730F6784}"/>
              </a:ext>
            </a:extLst>
          </p:cNvPr>
          <p:cNvGrpSpPr/>
          <p:nvPr/>
        </p:nvGrpSpPr>
        <p:grpSpPr>
          <a:xfrm>
            <a:off x="4641040" y="3139630"/>
            <a:ext cx="2768717" cy="1292662"/>
            <a:chOff x="3352435" y="4283314"/>
            <a:chExt cx="1556273" cy="1292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7DB2AD-848B-1D2A-90E3-D52CF0A101B1}"/>
                </a:ext>
              </a:extLst>
            </p:cNvPr>
            <p:cNvSpPr txBox="1"/>
            <p:nvPr/>
          </p:nvSpPr>
          <p:spPr>
            <a:xfrm>
              <a:off x="3352435" y="4560313"/>
              <a:ext cx="15562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Menerapkan prinsip Satu Data Indonesia melalui kebijakan SDI, </a:t>
              </a:r>
              <a:r>
                <a:rPr kumimoji="0" lang="id-ID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Catalog</a:t>
              </a:r>
              <a:r>
                <a:rPr kumimoji="0" lang="id-ID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Data Sektor, Data Prioritas, EPSS, dan Sistem Penghubung Layanan Pemerintah.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39757B-FC63-A192-9F4B-B11778239A30}"/>
                </a:ext>
              </a:extLst>
            </p:cNvPr>
            <p:cNvSpPr txBox="1"/>
            <p:nvPr/>
          </p:nvSpPr>
          <p:spPr>
            <a:xfrm>
              <a:off x="3365666" y="4283314"/>
              <a:ext cx="1543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altLang="ko-KR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Satu Data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FDD73D-7352-E0FB-F37F-3B726867B75B}"/>
              </a:ext>
            </a:extLst>
          </p:cNvPr>
          <p:cNvGrpSpPr/>
          <p:nvPr/>
        </p:nvGrpSpPr>
        <p:grpSpPr>
          <a:xfrm>
            <a:off x="4782070" y="4573434"/>
            <a:ext cx="2745178" cy="907354"/>
            <a:chOff x="3021856" y="4283314"/>
            <a:chExt cx="1886852" cy="9073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EEA322-4B8C-EC29-8A59-A0A338E53B28}"/>
                </a:ext>
              </a:extLst>
            </p:cNvPr>
            <p:cNvSpPr txBox="1"/>
            <p:nvPr/>
          </p:nvSpPr>
          <p:spPr>
            <a:xfrm>
              <a:off x="3021856" y="472900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Penyusunan kebijakan dan penerapan SPBE lingkup </a:t>
              </a:r>
              <a:r>
                <a:rPr kumimoji="0" lang="id-ID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Kemeneko</a:t>
              </a:r>
              <a:r>
                <a:rPr kumimoji="0" lang="id-ID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A1415B-5C5F-EEDF-FEF8-EDC130BB3801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Siste</a:t>
              </a:r>
              <a:r>
                <a:rPr lang="id-ID" altLang="ko-KR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m Pemerintahan Berbasis Elektronik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3B20FB3-BF5F-E408-C241-7FA9EF5154A3}"/>
              </a:ext>
            </a:extLst>
          </p:cNvPr>
          <p:cNvSpPr txBox="1"/>
          <p:nvPr/>
        </p:nvSpPr>
        <p:spPr>
          <a:xfrm>
            <a:off x="10185556" y="56597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altLang="ko-KR" sz="3200" b="1" kern="1200" dirty="0">
                <a:solidFill>
                  <a:prstClr val="white"/>
                </a:solidFill>
                <a:cs typeface="Arial" pitchFamily="34" charset="0"/>
              </a:rPr>
              <a:t>10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312F7-4BC6-1A9D-139F-5314BA1B0E65}"/>
              </a:ext>
            </a:extLst>
          </p:cNvPr>
          <p:cNvSpPr txBox="1"/>
          <p:nvPr/>
        </p:nvSpPr>
        <p:spPr>
          <a:xfrm>
            <a:off x="7965596" y="50644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</a:t>
            </a:r>
            <a:r>
              <a:rPr kumimoji="0" lang="id-ID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9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08B2B7-CD03-0EA8-DF25-32C62EDD7EEE}"/>
              </a:ext>
            </a:extLst>
          </p:cNvPr>
          <p:cNvSpPr txBox="1"/>
          <p:nvPr/>
        </p:nvSpPr>
        <p:spPr>
          <a:xfrm>
            <a:off x="7574605" y="3940301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</a:t>
            </a:r>
            <a:r>
              <a:rPr kumimoji="0" lang="id-ID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8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020518-5A00-F0C5-9B78-DE51CCF0A1FE}"/>
              </a:ext>
            </a:extLst>
          </p:cNvPr>
          <p:cNvSpPr txBox="1"/>
          <p:nvPr/>
        </p:nvSpPr>
        <p:spPr>
          <a:xfrm>
            <a:off x="8182568" y="29321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0</a:t>
            </a:r>
            <a:r>
              <a:rPr kumimoji="0" lang="id-ID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7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D3013D-C86D-1A5F-D12E-FF38E12FA0E1}"/>
              </a:ext>
            </a:extLst>
          </p:cNvPr>
          <p:cNvSpPr txBox="1"/>
          <p:nvPr/>
        </p:nvSpPr>
        <p:spPr>
          <a:xfrm>
            <a:off x="10164081" y="213139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altLang="ko-KR" sz="3200" b="1" kern="1200" dirty="0">
                <a:solidFill>
                  <a:prstClr val="white"/>
                </a:solidFill>
                <a:cs typeface="Arial" pitchFamily="34" charset="0"/>
              </a:rPr>
              <a:t>06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6F27B72-0E8F-76B6-3AFB-40437418DA64}"/>
              </a:ext>
            </a:extLst>
          </p:cNvPr>
          <p:cNvGrpSpPr/>
          <p:nvPr/>
        </p:nvGrpSpPr>
        <p:grpSpPr>
          <a:xfrm>
            <a:off x="5335874" y="5623317"/>
            <a:ext cx="2768717" cy="923330"/>
            <a:chOff x="3021856" y="4283314"/>
            <a:chExt cx="1886852" cy="92333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88D6C8-BE7A-D007-4BA0-9E9534A519F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Berkontribusi pada PK </a:t>
              </a:r>
              <a:r>
                <a:rPr kumimoji="0" lang="id-ID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Sesmenko</a:t>
              </a:r>
              <a:r>
                <a:rPr kumimoji="0" lang="id-ID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dengan </a:t>
              </a:r>
              <a:r>
                <a:rPr kumimoji="0" lang="id-ID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indiikator</a:t>
              </a:r>
              <a:r>
                <a:rPr kumimoji="0" lang="id-ID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SPBE dan tingkat ketersediaan layanan (SLA)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27138D2-1E21-F9F4-0A46-A18A5F94A0CA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Penilaian Kinerja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0D1B4B0-1415-64EB-2AB7-C5C6DF3F9EC7}"/>
              </a:ext>
            </a:extLst>
          </p:cNvPr>
          <p:cNvGrpSpPr/>
          <p:nvPr/>
        </p:nvGrpSpPr>
        <p:grpSpPr>
          <a:xfrm>
            <a:off x="6871818" y="1022945"/>
            <a:ext cx="2598322" cy="923330"/>
            <a:chOff x="3021856" y="4283314"/>
            <a:chExt cx="1886852" cy="92333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95FF6AC-F558-9E74-86CB-38B71137F35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Melakukan pengelolaan dan pengembangan sistem informasi SDM internal.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B0E027F-814B-661B-B87C-018EA4E1366A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HRIS Kemenko </a:t>
              </a:r>
              <a:r>
                <a:rPr kumimoji="0" lang="id-ID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Infra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81" name="Block Arc 14">
            <a:extLst>
              <a:ext uri="{FF2B5EF4-FFF2-40B4-BE49-F238E27FC236}">
                <a16:creationId xmlns:a16="http://schemas.microsoft.com/office/drawing/2014/main" id="{97736503-C2FD-6B0E-5DB0-25E9D5DB44CB}"/>
              </a:ext>
            </a:extLst>
          </p:cNvPr>
          <p:cNvSpPr/>
          <p:nvPr/>
        </p:nvSpPr>
        <p:spPr>
          <a:xfrm rot="16200000">
            <a:off x="8970072" y="3943390"/>
            <a:ext cx="771672" cy="77218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3CD71A1-35AE-E629-D586-455AEA4ED401}"/>
              </a:ext>
            </a:extLst>
          </p:cNvPr>
          <p:cNvSpPr txBox="1">
            <a:spLocks/>
          </p:cNvSpPr>
          <p:nvPr/>
        </p:nvSpPr>
        <p:spPr>
          <a:xfrm>
            <a:off x="710607" y="482941"/>
            <a:ext cx="9622547" cy="63246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3A2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d-ID"/>
              <a:t>Tim Data dan Sistem Informasi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236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0E0E9C-1381-4001-7592-FE67807EC0C6}"/>
              </a:ext>
            </a:extLst>
          </p:cNvPr>
          <p:cNvSpPr txBox="1"/>
          <p:nvPr/>
        </p:nvSpPr>
        <p:spPr>
          <a:xfrm>
            <a:off x="3137338" y="2948152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Aptos" panose="020B0004020202020204" pitchFamily="34" charset="0"/>
              </a:rPr>
              <a:t> THANK YOU!</a:t>
            </a:r>
            <a:endParaRPr lang="id-ID" sz="80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8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F4B10EAB-6C5F-C43F-EDA8-756815866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>
            <a:extLst>
              <a:ext uri="{FF2B5EF4-FFF2-40B4-BE49-F238E27FC236}">
                <a16:creationId xmlns:a16="http://schemas.microsoft.com/office/drawing/2014/main" id="{B13846E7-110F-3AC1-4805-39CC6B43C4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207" y="330541"/>
            <a:ext cx="107514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2"/>
              </a:buClr>
              <a:buSzPts val="2400"/>
              <a:buFont typeface="Montserrat"/>
              <a:buNone/>
            </a:pPr>
            <a:r>
              <a:rPr lang="en-US" dirty="0" err="1"/>
              <a:t>Implementasi</a:t>
            </a:r>
            <a:r>
              <a:rPr lang="en-US" dirty="0"/>
              <a:t> SPBE 2024</a:t>
            </a: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A33F6-109E-AAC1-8BFF-3B6E80F0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87"/>
          <a:stretch/>
        </p:blipFill>
        <p:spPr>
          <a:xfrm>
            <a:off x="337191" y="962941"/>
            <a:ext cx="10867328" cy="50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2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AA5A3E-71BA-2183-C6A2-2E9751CE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5" y="175592"/>
            <a:ext cx="5607935" cy="31677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554E5E-0EC3-FE9E-CE58-E284D8917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65" y="3614113"/>
            <a:ext cx="5607935" cy="3086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701DC9-3619-7DDE-1CD7-424D9323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85632"/>
            <a:ext cx="6009475" cy="3343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D3605D-6471-84F9-5D37-BA18D5462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545" y="3507125"/>
            <a:ext cx="6111455" cy="31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2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9BA61-4B4A-AEF4-94AE-5DC2F6370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35C54-4E38-2BF2-75DF-F33872EB0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11" y="1328057"/>
            <a:ext cx="5702803" cy="4542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91EE2-8EF8-B488-80C3-7BB102C3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6" y="1328057"/>
            <a:ext cx="5702803" cy="4542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C513F-C4EC-1F78-6888-C1E16F8F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918" y="370114"/>
            <a:ext cx="8156336" cy="61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6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198185-3BB3-E989-B6A1-2DE8BC8A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9" r="10173" b="8986"/>
          <a:stretch/>
        </p:blipFill>
        <p:spPr>
          <a:xfrm>
            <a:off x="543468" y="1563361"/>
            <a:ext cx="8359232" cy="5009827"/>
          </a:xfrm>
          <a:prstGeom prst="rect">
            <a:avLst/>
          </a:prstGeom>
        </p:spPr>
      </p:pic>
      <p:sp>
        <p:nvSpPr>
          <p:cNvPr id="7" name="Google Shape;218;p19">
            <a:extLst>
              <a:ext uri="{FF2B5EF4-FFF2-40B4-BE49-F238E27FC236}">
                <a16:creationId xmlns:a16="http://schemas.microsoft.com/office/drawing/2014/main" id="{3E3B1E5A-989B-3254-095F-D38D45EA7647}"/>
              </a:ext>
            </a:extLst>
          </p:cNvPr>
          <p:cNvSpPr/>
          <p:nvPr/>
        </p:nvSpPr>
        <p:spPr>
          <a:xfrm>
            <a:off x="543467" y="284812"/>
            <a:ext cx="2631533" cy="694214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ontserrat" panose="00000500000000000000" pitchFamily="2" charset="0"/>
                <a:cs typeface="Montserrat" panose="00000500000000000000" pitchFamily="2" charset="0"/>
              </a:rPr>
              <a:t>PRODUSEN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(INTERNAL &amp; EKSTERNAL)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sp>
        <p:nvSpPr>
          <p:cNvPr id="8" name="Google Shape;218;p19">
            <a:extLst>
              <a:ext uri="{FF2B5EF4-FFF2-40B4-BE49-F238E27FC236}">
                <a16:creationId xmlns:a16="http://schemas.microsoft.com/office/drawing/2014/main" id="{CB3D3F10-FEA7-8C34-DEBF-9487AE956F2E}"/>
              </a:ext>
            </a:extLst>
          </p:cNvPr>
          <p:cNvSpPr/>
          <p:nvPr/>
        </p:nvSpPr>
        <p:spPr>
          <a:xfrm>
            <a:off x="3441700" y="284812"/>
            <a:ext cx="2631533" cy="694214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ontserrat" panose="00000500000000000000" pitchFamily="2" charset="0"/>
                <a:cs typeface="Montserrat" panose="00000500000000000000" pitchFamily="2" charset="0"/>
              </a:rPr>
              <a:t>WALI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(BIRO DKIP)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sp>
        <p:nvSpPr>
          <p:cNvPr id="9" name="Google Shape;218;p19">
            <a:extLst>
              <a:ext uri="{FF2B5EF4-FFF2-40B4-BE49-F238E27FC236}">
                <a16:creationId xmlns:a16="http://schemas.microsoft.com/office/drawing/2014/main" id="{6052181B-40B3-5E43-607E-3F049D3FAB29}"/>
              </a:ext>
            </a:extLst>
          </p:cNvPr>
          <p:cNvSpPr/>
          <p:nvPr/>
        </p:nvSpPr>
        <p:spPr>
          <a:xfrm>
            <a:off x="6466933" y="284812"/>
            <a:ext cx="2334167" cy="694214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ontserrat" panose="00000500000000000000" pitchFamily="2" charset="0"/>
                <a:cs typeface="Montserrat" panose="00000500000000000000" pitchFamily="2" charset="0"/>
              </a:rPr>
              <a:t>DEPUTI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sp>
        <p:nvSpPr>
          <p:cNvPr id="10" name="Google Shape;218;p19">
            <a:extLst>
              <a:ext uri="{FF2B5EF4-FFF2-40B4-BE49-F238E27FC236}">
                <a16:creationId xmlns:a16="http://schemas.microsoft.com/office/drawing/2014/main" id="{C9626C8C-556E-E677-F860-7B20E77F05DE}"/>
              </a:ext>
            </a:extLst>
          </p:cNvPr>
          <p:cNvSpPr/>
          <p:nvPr/>
        </p:nvSpPr>
        <p:spPr>
          <a:xfrm>
            <a:off x="9194800" y="285938"/>
            <a:ext cx="2197100" cy="694214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ontserrat" panose="00000500000000000000" pitchFamily="2" charset="0"/>
                <a:cs typeface="Montserrat" panose="00000500000000000000" pitchFamily="2" charset="0"/>
              </a:rPr>
              <a:t>MENKO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B980B5-E8E7-3050-A5CE-97FBEF1E313C}"/>
              </a:ext>
            </a:extLst>
          </p:cNvPr>
          <p:cNvSpPr/>
          <p:nvPr/>
        </p:nvSpPr>
        <p:spPr>
          <a:xfrm>
            <a:off x="3238500" y="346169"/>
            <a:ext cx="152400" cy="57150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1DC9C3-DDD7-BCBF-B08C-FD356AF6D6F1}"/>
              </a:ext>
            </a:extLst>
          </p:cNvPr>
          <p:cNvSpPr/>
          <p:nvPr/>
        </p:nvSpPr>
        <p:spPr>
          <a:xfrm>
            <a:off x="6187533" y="354662"/>
            <a:ext cx="152400" cy="57150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A77FE1-D0C3-FF9F-AB20-DCC0102076B9}"/>
              </a:ext>
            </a:extLst>
          </p:cNvPr>
          <p:cNvSpPr/>
          <p:nvPr/>
        </p:nvSpPr>
        <p:spPr>
          <a:xfrm>
            <a:off x="8902700" y="346169"/>
            <a:ext cx="152400" cy="57150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Google Shape;237;p20">
            <a:extLst>
              <a:ext uri="{FF2B5EF4-FFF2-40B4-BE49-F238E27FC236}">
                <a16:creationId xmlns:a16="http://schemas.microsoft.com/office/drawing/2014/main" id="{C98EAB17-ED03-A63C-44CD-4C306EA84A59}"/>
              </a:ext>
            </a:extLst>
          </p:cNvPr>
          <p:cNvSpPr/>
          <p:nvPr/>
        </p:nvSpPr>
        <p:spPr>
          <a:xfrm>
            <a:off x="8978900" y="1674367"/>
            <a:ext cx="2984495" cy="438353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63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63A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Dukungan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3A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untuk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63A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Menko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63A2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1" u="none" strike="noStrike" kern="1200" cap="none" spc="0" normalizeH="0" baseline="0" noProof="0" dirty="0">
                <a:ln>
                  <a:noFill/>
                </a:ln>
                <a:solidFill>
                  <a:srgbClr val="0063A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Data-</a:t>
            </a:r>
            <a:r>
              <a:rPr kumimoji="0" lang="id-ID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63A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driven</a:t>
            </a:r>
            <a:r>
              <a:rPr kumimoji="0" lang="id-ID" sz="1200" b="1" i="1" u="none" strike="noStrike" kern="1200" cap="none" spc="0" normalizeH="0" baseline="0" noProof="0" dirty="0">
                <a:ln>
                  <a:noFill/>
                </a:ln>
                <a:solidFill>
                  <a:srgbClr val="0063A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</a:t>
            </a:r>
            <a:r>
              <a:rPr kumimoji="0" lang="id-ID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0063A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Decision</a:t>
            </a:r>
            <a:r>
              <a:rPr kumimoji="0" lang="id-ID" sz="1200" b="1" i="1" u="none" strike="noStrike" kern="1200" cap="none" spc="0" normalizeH="0" baseline="0" noProof="0" dirty="0">
                <a:ln>
                  <a:noFill/>
                </a:ln>
                <a:solidFill>
                  <a:srgbClr val="0063A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Making Model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Dengan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integrasi data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, 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pengambilan keputusan berbasis data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, dan 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pemanfaatan teknologi modern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untuk meningkatkan koordinasi lintas lembaga dalam mendukung pembangunan berkelanjutan.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Akan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memberikan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manfaat: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/>
            </a:endParaRPr>
          </a:p>
          <a:p>
            <a:pPr marL="26924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Memfasilitasi pengambilan keputusan berbasis data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dengan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cepat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transparan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dan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tepat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sasran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/>
            </a:endParaRPr>
          </a:p>
          <a:p>
            <a:pPr marL="26924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Meningkatkan kolaborasi lintas sektor.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/>
            </a:endParaRPr>
          </a:p>
          <a:p>
            <a:pPr marL="26924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Optimalisasi pelayanan publik yang lebih efektif dan efisien.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/>
            </a:endParaRPr>
          </a:p>
          <a:p>
            <a:pPr marL="26924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Membangun kepercayaan publik melalui akuntabilitas dan transparansi.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8A77C5-996C-F9B7-8060-53C4F5FF9C8B}"/>
              </a:ext>
            </a:extLst>
          </p:cNvPr>
          <p:cNvCxnSpPr/>
          <p:nvPr/>
        </p:nvCxnSpPr>
        <p:spPr>
          <a:xfrm>
            <a:off x="10350500" y="950466"/>
            <a:ext cx="0" cy="7239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3ABFED-DDC9-D822-9E3E-01700718DDF8}"/>
              </a:ext>
            </a:extLst>
          </p:cNvPr>
          <p:cNvSpPr txBox="1"/>
          <p:nvPr/>
        </p:nvSpPr>
        <p:spPr>
          <a:xfrm>
            <a:off x="2115867" y="11855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3A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/>
              </a:rPr>
              <a:t>Command &amp; Knowledge center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1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32EB00-D508-6193-9272-5F750D07F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0" y="429264"/>
            <a:ext cx="5577289" cy="3440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64FA4-9F8E-69CE-FE77-010032A0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72" y="696687"/>
            <a:ext cx="5098318" cy="2862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17E45D-1916-F92B-0911-3A75D3607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784" y="3672815"/>
            <a:ext cx="5160746" cy="30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4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id-ID" sz="933"/>
          </a:p>
        </p:txBody>
      </p:sp>
      <p:grpSp>
        <p:nvGrpSpPr>
          <p:cNvPr id="3" name="Group 3"/>
          <p:cNvGrpSpPr/>
          <p:nvPr/>
        </p:nvGrpSpPr>
        <p:grpSpPr>
          <a:xfrm>
            <a:off x="-701775" y="462057"/>
            <a:ext cx="12192000" cy="5837446"/>
            <a:chOff x="0" y="-38100"/>
            <a:chExt cx="4274726" cy="2205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155C94"/>
            </a:solidFill>
          </p:spPr>
          <p:txBody>
            <a:bodyPr/>
            <a:lstStyle/>
            <a:p>
              <a:endParaRPr lang="id-ID" sz="933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933"/>
            </a:p>
          </p:txBody>
        </p:sp>
      </p:grpSp>
      <p:sp>
        <p:nvSpPr>
          <p:cNvPr id="6" name="Freeform 6"/>
          <p:cNvSpPr/>
          <p:nvPr/>
        </p:nvSpPr>
        <p:spPr>
          <a:xfrm rot="901306">
            <a:off x="10277107" y="825365"/>
            <a:ext cx="1030787" cy="1079872"/>
          </a:xfrm>
          <a:custGeom>
            <a:avLst/>
            <a:gdLst/>
            <a:ahLst/>
            <a:cxnLst/>
            <a:rect l="l" t="t" r="r" b="b"/>
            <a:pathLst>
              <a:path w="1546180" h="1619808">
                <a:moveTo>
                  <a:pt x="0" y="0"/>
                </a:moveTo>
                <a:lnTo>
                  <a:pt x="1546180" y="0"/>
                </a:lnTo>
                <a:lnTo>
                  <a:pt x="1546180" y="1619809"/>
                </a:lnTo>
                <a:lnTo>
                  <a:pt x="0" y="1619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d-ID" sz="933"/>
          </a:p>
        </p:txBody>
      </p:sp>
      <p:grpSp>
        <p:nvGrpSpPr>
          <p:cNvPr id="7" name="Group 7"/>
          <p:cNvGrpSpPr/>
          <p:nvPr/>
        </p:nvGrpSpPr>
        <p:grpSpPr>
          <a:xfrm>
            <a:off x="-4682102" y="563915"/>
            <a:ext cx="10820400" cy="1604369"/>
            <a:chOff x="0" y="0"/>
            <a:chExt cx="21640800" cy="3208739"/>
          </a:xfrm>
        </p:grpSpPr>
        <p:grpSp>
          <p:nvGrpSpPr>
            <p:cNvPr id="8" name="Group 8"/>
            <p:cNvGrpSpPr/>
            <p:nvPr/>
          </p:nvGrpSpPr>
          <p:grpSpPr>
            <a:xfrm>
              <a:off x="9847231" y="0"/>
              <a:ext cx="1946338" cy="2463200"/>
              <a:chOff x="0" y="0"/>
              <a:chExt cx="6021070" cy="762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9275" b="-9275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2668335"/>
              <a:ext cx="21640800" cy="540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9"/>
                </a:lnSpc>
              </a:pPr>
              <a:r>
                <a:rPr lang="en-US" sz="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Yanelis Prasenja</a:t>
              </a:r>
            </a:p>
            <a:p>
              <a:pPr algn="ctr">
                <a:lnSpc>
                  <a:spcPts val="1119"/>
                </a:lnSpc>
              </a:pPr>
              <a:r>
                <a:rPr lang="en-US" sz="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Pranata Humas Ahli Muda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562173" y="830403"/>
            <a:ext cx="7211245" cy="1058654"/>
            <a:chOff x="0" y="0"/>
            <a:chExt cx="14422490" cy="2117308"/>
          </a:xfrm>
        </p:grpSpPr>
        <p:grpSp>
          <p:nvGrpSpPr>
            <p:cNvPr id="13" name="Group 13"/>
            <p:cNvGrpSpPr/>
            <p:nvPr/>
          </p:nvGrpSpPr>
          <p:grpSpPr>
            <a:xfrm>
              <a:off x="6562678" y="0"/>
              <a:ext cx="1297135" cy="1641597"/>
              <a:chOff x="0" y="0"/>
              <a:chExt cx="6021070" cy="762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9312" b="-9312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1771956"/>
              <a:ext cx="14422490" cy="34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6"/>
                </a:lnSpc>
              </a:pPr>
              <a:r>
                <a:rPr lang="en-US" sz="53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Sri Wida Purbowasi</a:t>
              </a:r>
            </a:p>
            <a:p>
              <a:pPr algn="ctr">
                <a:lnSpc>
                  <a:spcPts val="746"/>
                </a:lnSpc>
              </a:pPr>
              <a:r>
                <a:rPr lang="en-US" sz="53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Pranata Humas Ahli Pertama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4E82C3-2EE4-7C04-6576-A988827671FC}"/>
              </a:ext>
            </a:extLst>
          </p:cNvPr>
          <p:cNvGrpSpPr/>
          <p:nvPr/>
        </p:nvGrpSpPr>
        <p:grpSpPr>
          <a:xfrm>
            <a:off x="-1614361" y="2019212"/>
            <a:ext cx="7310094" cy="1165936"/>
            <a:chOff x="-2421542" y="3028816"/>
            <a:chExt cx="10965141" cy="1748904"/>
          </a:xfrm>
        </p:grpSpPr>
        <p:grpSp>
          <p:nvGrpSpPr>
            <p:cNvPr id="16" name="Group 16"/>
            <p:cNvGrpSpPr/>
            <p:nvPr/>
          </p:nvGrpSpPr>
          <p:grpSpPr>
            <a:xfrm>
              <a:off x="2567832" y="3028816"/>
              <a:ext cx="986187" cy="1248075"/>
              <a:chOff x="0" y="0"/>
              <a:chExt cx="6021070" cy="762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9312" b="-9312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-2421542" y="4484755"/>
              <a:ext cx="10965141" cy="292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Wa Ode Sukma Sari</a:t>
              </a:r>
            </a:p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Pranata Humas Ahli Pertama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589539" y="3326702"/>
            <a:ext cx="7310094" cy="1093563"/>
            <a:chOff x="0" y="0"/>
            <a:chExt cx="14620188" cy="2187127"/>
          </a:xfrm>
        </p:grpSpPr>
        <p:grpSp>
          <p:nvGrpSpPr>
            <p:cNvPr id="20" name="Group 20"/>
            <p:cNvGrpSpPr/>
            <p:nvPr/>
          </p:nvGrpSpPr>
          <p:grpSpPr>
            <a:xfrm>
              <a:off x="6652636" y="0"/>
              <a:ext cx="1314916" cy="1664099"/>
              <a:chOff x="0" y="0"/>
              <a:chExt cx="6021070" cy="762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t="-9312" b="-9312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1796507"/>
              <a:ext cx="14620188" cy="3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Meidika Sri Wardiana</a:t>
              </a:r>
            </a:p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Pranata Humas Ahli Pertama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638348" y="4545402"/>
            <a:ext cx="7310094" cy="1093563"/>
            <a:chOff x="0" y="0"/>
            <a:chExt cx="14620188" cy="2187127"/>
          </a:xfrm>
        </p:grpSpPr>
        <p:grpSp>
          <p:nvGrpSpPr>
            <p:cNvPr id="24" name="Group 24"/>
            <p:cNvGrpSpPr/>
            <p:nvPr/>
          </p:nvGrpSpPr>
          <p:grpSpPr>
            <a:xfrm>
              <a:off x="6652636" y="0"/>
              <a:ext cx="1314916" cy="1664099"/>
              <a:chOff x="0" y="0"/>
              <a:chExt cx="6021070" cy="762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9312" b="-9312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1796507"/>
              <a:ext cx="14620188" cy="3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Mirda Fiana</a:t>
              </a:r>
            </a:p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Pranata Humas Ahli Pertama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-402438" y="943377"/>
            <a:ext cx="7359519" cy="4727396"/>
            <a:chOff x="0" y="0"/>
            <a:chExt cx="14719037" cy="9454791"/>
          </a:xfrm>
        </p:grpSpPr>
        <p:grpSp>
          <p:nvGrpSpPr>
            <p:cNvPr id="29" name="Group 29"/>
            <p:cNvGrpSpPr/>
            <p:nvPr/>
          </p:nvGrpSpPr>
          <p:grpSpPr>
            <a:xfrm>
              <a:off x="6760376" y="0"/>
              <a:ext cx="1297135" cy="1641597"/>
              <a:chOff x="0" y="0"/>
              <a:chExt cx="6021070" cy="762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2566" t="-43411" r="-24873" b="-19626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97700" y="1771956"/>
              <a:ext cx="14422489" cy="34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6"/>
                </a:lnSpc>
              </a:pPr>
              <a:r>
                <a:rPr lang="en-US" sz="53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Nelly Hassani Rachmi</a:t>
              </a:r>
            </a:p>
            <a:p>
              <a:pPr algn="ctr">
                <a:lnSpc>
                  <a:spcPts val="746"/>
                </a:lnSpc>
              </a:pPr>
              <a:r>
                <a:rPr lang="en-US" sz="53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Penelaah Tenis Kebijakan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6652636" y="2263333"/>
              <a:ext cx="1314916" cy="1664099"/>
              <a:chOff x="0" y="0"/>
              <a:chExt cx="6021070" cy="762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t="-9312" b="-9312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4059838"/>
              <a:ext cx="14620187" cy="3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Bella Rahmah Herlita</a:t>
              </a:r>
            </a:p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Penelaah Teknis Kebijakan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6751485" y="4835349"/>
              <a:ext cx="1314916" cy="1664099"/>
              <a:chOff x="0" y="0"/>
              <a:chExt cx="6021070" cy="762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t="-9403" r="-9320" b="-70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98850" y="6631855"/>
              <a:ext cx="14620187" cy="3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Muchlisa Choiriah</a:t>
              </a:r>
            </a:p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Staf Pelaksana (Akan pindah ke DEN)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6652636" y="7267666"/>
              <a:ext cx="1314916" cy="1664099"/>
              <a:chOff x="0" y="0"/>
              <a:chExt cx="6021070" cy="762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4648" t="-42008" r="-17752" b="-3188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9064171"/>
              <a:ext cx="14620187" cy="3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Dinta Audi Rahmalia</a:t>
              </a:r>
            </a:p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Staf Pelaksana (Akan pindah ke DEN)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01775" y="943377"/>
            <a:ext cx="7359519" cy="4727396"/>
            <a:chOff x="0" y="0"/>
            <a:chExt cx="14719037" cy="9454791"/>
          </a:xfrm>
        </p:grpSpPr>
        <p:grpSp>
          <p:nvGrpSpPr>
            <p:cNvPr id="43" name="Group 43"/>
            <p:cNvGrpSpPr/>
            <p:nvPr/>
          </p:nvGrpSpPr>
          <p:grpSpPr>
            <a:xfrm>
              <a:off x="6760376" y="0"/>
              <a:ext cx="1297135" cy="1641597"/>
              <a:chOff x="0" y="0"/>
              <a:chExt cx="6021070" cy="762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t="-9312" b="-9312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197700" y="1771956"/>
              <a:ext cx="14422489" cy="345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6"/>
                </a:lnSpc>
              </a:pPr>
              <a:r>
                <a:rPr lang="en-US" sz="53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Murti Ali Lingga</a:t>
              </a:r>
            </a:p>
            <a:p>
              <a:pPr algn="ctr">
                <a:lnSpc>
                  <a:spcPts val="746"/>
                </a:lnSpc>
              </a:pPr>
              <a:r>
                <a:rPr lang="en-US" sz="533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Staf Pelaksana (Akan pindah ke DEN)</a:t>
              </a:r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6652636" y="2263333"/>
              <a:ext cx="1314916" cy="1664099"/>
              <a:chOff x="0" y="0"/>
              <a:chExt cx="6021070" cy="76200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-17514" t="-15435" r="-5123" b="-30042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0" y="4059838"/>
              <a:ext cx="14620187" cy="3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Anwar Sarifuddin</a:t>
              </a:r>
            </a:p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Staf Pelaksana</a:t>
              </a:r>
            </a:p>
          </p:txBody>
        </p:sp>
        <p:grpSp>
          <p:nvGrpSpPr>
            <p:cNvPr id="49" name="Group 49"/>
            <p:cNvGrpSpPr/>
            <p:nvPr/>
          </p:nvGrpSpPr>
          <p:grpSpPr>
            <a:xfrm>
              <a:off x="6751485" y="4835349"/>
              <a:ext cx="1314916" cy="1664099"/>
              <a:chOff x="0" y="0"/>
              <a:chExt cx="6021070" cy="762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-17045" t="-24952" r="-13690" b="-30132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98850" y="6631855"/>
              <a:ext cx="14620187" cy="3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M. Fairuz Akbar</a:t>
              </a:r>
            </a:p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Staf Pelaksana (Akan pindah ke TU Menko)</a:t>
              </a:r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6652636" y="7267666"/>
              <a:ext cx="1314916" cy="1664099"/>
              <a:chOff x="0" y="0"/>
              <a:chExt cx="6021070" cy="76200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022340" cy="7620000"/>
              </a:xfrm>
              <a:custGeom>
                <a:avLst/>
                <a:gdLst/>
                <a:ahLst/>
                <a:cxnLst/>
                <a:rect l="l" t="t" r="r" b="b"/>
                <a:pathLst>
                  <a:path w="6022340" h="7620000">
                    <a:moveTo>
                      <a:pt x="3011170" y="0"/>
                    </a:moveTo>
                    <a:cubicBezTo>
                      <a:pt x="1348147" y="0"/>
                      <a:pt x="0" y="1705795"/>
                      <a:pt x="0" y="3810000"/>
                    </a:cubicBezTo>
                    <a:cubicBezTo>
                      <a:pt x="0" y="5914205"/>
                      <a:pt x="1348147" y="7620000"/>
                      <a:pt x="3011170" y="7620000"/>
                    </a:cubicBezTo>
                    <a:cubicBezTo>
                      <a:pt x="4674193" y="7620000"/>
                      <a:pt x="6022340" y="5914205"/>
                      <a:pt x="6022340" y="3810000"/>
                    </a:cubicBezTo>
                    <a:cubicBezTo>
                      <a:pt x="6022340" y="1705795"/>
                      <a:pt x="4674193" y="0"/>
                      <a:pt x="3011170" y="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t="-9312" b="-9312"/>
                </a:stretch>
              </a:blipFill>
            </p:spPr>
            <p:txBody>
              <a:bodyPr/>
              <a:lstStyle/>
              <a:p>
                <a:endParaRPr lang="id-ID" sz="933"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9064171"/>
              <a:ext cx="14620187" cy="39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Ayyara Octavyani</a:t>
              </a:r>
            </a:p>
            <a:p>
              <a:pPr algn="ctr">
                <a:lnSpc>
                  <a:spcPts val="756"/>
                </a:lnSpc>
              </a:pPr>
              <a:r>
                <a:rPr lang="en-US" sz="54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Staf Pelaksana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 rot="16200000">
            <a:off x="-3642409" y="3508124"/>
            <a:ext cx="9218589" cy="537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600" spc="-284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HUMAS INFRA</a:t>
            </a:r>
          </a:p>
        </p:txBody>
      </p:sp>
      <p:sp>
        <p:nvSpPr>
          <p:cNvPr id="61" name="TextBox 55">
            <a:extLst>
              <a:ext uri="{FF2B5EF4-FFF2-40B4-BE49-F238E27FC236}">
                <a16:creationId xmlns:a16="http://schemas.microsoft.com/office/drawing/2014/main" id="{F0553626-BF12-9BD1-FD50-FC03A7690894}"/>
              </a:ext>
            </a:extLst>
          </p:cNvPr>
          <p:cNvSpPr txBox="1"/>
          <p:nvPr/>
        </p:nvSpPr>
        <p:spPr>
          <a:xfrm>
            <a:off x="3375849" y="1215067"/>
            <a:ext cx="9218589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5334" spc="-284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JOB DESK</a:t>
            </a:r>
          </a:p>
        </p:txBody>
      </p:sp>
      <p:sp>
        <p:nvSpPr>
          <p:cNvPr id="63" name="Freeform 4">
            <a:extLst>
              <a:ext uri="{FF2B5EF4-FFF2-40B4-BE49-F238E27FC236}">
                <a16:creationId xmlns:a16="http://schemas.microsoft.com/office/drawing/2014/main" id="{33F58B86-CCBB-E253-0273-B20D5BA98F71}"/>
              </a:ext>
            </a:extLst>
          </p:cNvPr>
          <p:cNvSpPr/>
          <p:nvPr/>
        </p:nvSpPr>
        <p:spPr>
          <a:xfrm>
            <a:off x="6223169" y="2097960"/>
            <a:ext cx="1539911" cy="928526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18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Dokumentasi</a:t>
            </a:r>
          </a:p>
        </p:txBody>
      </p:sp>
      <p:sp>
        <p:nvSpPr>
          <p:cNvPr id="64" name="Freeform 4">
            <a:extLst>
              <a:ext uri="{FF2B5EF4-FFF2-40B4-BE49-F238E27FC236}">
                <a16:creationId xmlns:a16="http://schemas.microsoft.com/office/drawing/2014/main" id="{A3E5B681-9914-986C-176D-06BA83DB15A0}"/>
              </a:ext>
            </a:extLst>
          </p:cNvPr>
          <p:cNvSpPr/>
          <p:nvPr/>
        </p:nvSpPr>
        <p:spPr>
          <a:xfrm>
            <a:off x="8156923" y="2011543"/>
            <a:ext cx="1539911" cy="95470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18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Publikasi</a:t>
            </a:r>
          </a:p>
        </p:txBody>
      </p:sp>
      <p:sp>
        <p:nvSpPr>
          <p:cNvPr id="65" name="Freeform 4">
            <a:extLst>
              <a:ext uri="{FF2B5EF4-FFF2-40B4-BE49-F238E27FC236}">
                <a16:creationId xmlns:a16="http://schemas.microsoft.com/office/drawing/2014/main" id="{EF6F80EC-8AF3-B5C1-955B-EDF822F9E6E9}"/>
              </a:ext>
            </a:extLst>
          </p:cNvPr>
          <p:cNvSpPr/>
          <p:nvPr/>
        </p:nvSpPr>
        <p:spPr>
          <a:xfrm>
            <a:off x="6825308" y="3355349"/>
            <a:ext cx="1539911" cy="832049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20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Media Monitoring</a:t>
            </a:r>
          </a:p>
        </p:txBody>
      </p:sp>
      <p:sp>
        <p:nvSpPr>
          <p:cNvPr id="66" name="Freeform 4">
            <a:extLst>
              <a:ext uri="{FF2B5EF4-FFF2-40B4-BE49-F238E27FC236}">
                <a16:creationId xmlns:a16="http://schemas.microsoft.com/office/drawing/2014/main" id="{55CE94D6-6F73-CCD1-A213-30AE0F199241}"/>
              </a:ext>
            </a:extLst>
          </p:cNvPr>
          <p:cNvSpPr/>
          <p:nvPr/>
        </p:nvSpPr>
        <p:spPr>
          <a:xfrm>
            <a:off x="8718232" y="3392466"/>
            <a:ext cx="1539911" cy="832049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20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Strategi Komunikasi</a:t>
            </a:r>
          </a:p>
        </p:txBody>
      </p:sp>
      <p:sp>
        <p:nvSpPr>
          <p:cNvPr id="67" name="Freeform 4">
            <a:extLst>
              <a:ext uri="{FF2B5EF4-FFF2-40B4-BE49-F238E27FC236}">
                <a16:creationId xmlns:a16="http://schemas.microsoft.com/office/drawing/2014/main" id="{3A97C0B5-2997-CD54-C32C-EC1DEB5E70AC}"/>
              </a:ext>
            </a:extLst>
          </p:cNvPr>
          <p:cNvSpPr/>
          <p:nvPr/>
        </p:nvSpPr>
        <p:spPr>
          <a:xfrm>
            <a:off x="6225512" y="4435019"/>
            <a:ext cx="1539911" cy="832049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20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Media Relation</a:t>
            </a:r>
          </a:p>
        </p:txBody>
      </p:sp>
      <p:sp>
        <p:nvSpPr>
          <p:cNvPr id="68" name="Freeform 4">
            <a:extLst>
              <a:ext uri="{FF2B5EF4-FFF2-40B4-BE49-F238E27FC236}">
                <a16:creationId xmlns:a16="http://schemas.microsoft.com/office/drawing/2014/main" id="{20D98702-117A-3118-61F4-3FCC9FA5AE7F}"/>
              </a:ext>
            </a:extLst>
          </p:cNvPr>
          <p:cNvSpPr/>
          <p:nvPr/>
        </p:nvSpPr>
        <p:spPr>
          <a:xfrm>
            <a:off x="8148713" y="4418426"/>
            <a:ext cx="1539911" cy="844221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 anchor="ctr"/>
          <a:lstStyle/>
          <a:p>
            <a:pPr algn="ctr"/>
            <a:r>
              <a:rPr lang="en-US" sz="18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Administrasi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/>
        </p:nvSpPr>
        <p:spPr>
          <a:xfrm>
            <a:off x="0" y="-203200"/>
            <a:ext cx="12674600" cy="7061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100000">
                <a:srgbClr val="C3E3FF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"/>
          <p:cNvSpPr/>
          <p:nvPr/>
        </p:nvSpPr>
        <p:spPr>
          <a:xfrm flipH="1">
            <a:off x="0" y="0"/>
            <a:ext cx="1008000" cy="1008000"/>
          </a:xfrm>
          <a:custGeom>
            <a:avLst/>
            <a:gdLst/>
            <a:ahLst/>
            <a:cxnLst/>
            <a:rect l="l" t="t" r="r" b="b"/>
            <a:pathLst>
              <a:path w="1008000" h="1008000" extrusionOk="0">
                <a:moveTo>
                  <a:pt x="1008000" y="0"/>
                </a:moveTo>
                <a:lnTo>
                  <a:pt x="870392" y="0"/>
                </a:lnTo>
                <a:lnTo>
                  <a:pt x="713360" y="0"/>
                </a:lnTo>
                <a:lnTo>
                  <a:pt x="48404" y="0"/>
                </a:lnTo>
                <a:cubicBezTo>
                  <a:pt x="5389" y="0"/>
                  <a:pt x="-16207" y="52140"/>
                  <a:pt x="14261" y="82628"/>
                </a:cubicBezTo>
                <a:lnTo>
                  <a:pt x="765717" y="836017"/>
                </a:lnTo>
                <a:cubicBezTo>
                  <a:pt x="767729" y="838052"/>
                  <a:pt x="770016" y="839795"/>
                  <a:pt x="772508" y="841197"/>
                </a:cubicBezTo>
                <a:cubicBezTo>
                  <a:pt x="773944" y="841993"/>
                  <a:pt x="775262" y="842990"/>
                  <a:pt x="776419" y="844157"/>
                </a:cubicBezTo>
                <a:lnTo>
                  <a:pt x="925586" y="993725"/>
                </a:lnTo>
                <a:cubicBezTo>
                  <a:pt x="955995" y="1024227"/>
                  <a:pt x="1008000" y="1002605"/>
                  <a:pt x="1008000" y="959508"/>
                </a:cubicBezTo>
                <a:lnTo>
                  <a:pt x="1008000" y="294640"/>
                </a:lnTo>
                <a:lnTo>
                  <a:pt x="1008000" y="1379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srgbClr val="7F7F7F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6" descr="A logo with a bird and a globe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2244" y="0"/>
            <a:ext cx="847291" cy="85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 rotWithShape="1">
          <a:blip r:embed="rId4">
            <a:alphaModFix/>
          </a:blip>
          <a:srcRect r="5854" b="9870"/>
          <a:stretch/>
        </p:blipFill>
        <p:spPr>
          <a:xfrm>
            <a:off x="6138834" y="247649"/>
            <a:ext cx="5191069" cy="586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4422" y="247649"/>
            <a:ext cx="4458064" cy="586439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/>
        </p:nvSpPr>
        <p:spPr>
          <a:xfrm>
            <a:off x="855292" y="420464"/>
            <a:ext cx="10567087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b="1" i="0" u="none" strike="noStrike" cap="none">
                <a:solidFill>
                  <a:srgbClr val="262626"/>
                </a:solidFill>
                <a:latin typeface="Poppins"/>
                <a:ea typeface="Poppins"/>
                <a:cs typeface="Poppins"/>
                <a:sym typeface="Poppins"/>
              </a:rPr>
              <a:t>PERAN HUMAS PEMERINTAH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"/>
          <p:cNvSpPr txBox="1"/>
          <p:nvPr/>
        </p:nvSpPr>
        <p:spPr>
          <a:xfrm>
            <a:off x="504000" y="6112042"/>
            <a:ext cx="94971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Sumber</a:t>
            </a:r>
            <a:r>
              <a:rPr lang="en-ID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Permen PAN RB No 30 Tahun 2011 tentang Pedoman Umum Tata Kelola Kehumasan di Lingkungan Instansi Pemerintah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1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1224</Words>
  <Application>Microsoft Office PowerPoint</Application>
  <PresentationFormat>Widescreen</PresentationFormat>
  <Paragraphs>350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Helvetica Neue</vt:lpstr>
      <vt:lpstr>Times New Roman</vt:lpstr>
      <vt:lpstr>Poppins</vt:lpstr>
      <vt:lpstr>Montserrat</vt:lpstr>
      <vt:lpstr>Trebuchet MS</vt:lpstr>
      <vt:lpstr>Canva Sans Bold</vt:lpstr>
      <vt:lpstr>Bree Serif</vt:lpstr>
      <vt:lpstr>Aptos</vt:lpstr>
      <vt:lpstr>Arial</vt:lpstr>
      <vt:lpstr>Inter Bold</vt:lpstr>
      <vt:lpstr>Wingdings 3</vt:lpstr>
      <vt:lpstr>Rustic Printed</vt:lpstr>
      <vt:lpstr>Calibri</vt:lpstr>
      <vt:lpstr>Contents Slide Master</vt:lpstr>
      <vt:lpstr>Facet</vt:lpstr>
      <vt:lpstr>1_Contents Slide Master</vt:lpstr>
      <vt:lpstr>PowerPoint Presentation</vt:lpstr>
      <vt:lpstr>PowerPoint Presentation</vt:lpstr>
      <vt:lpstr>Implementasi SPBE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Meidika Wardiana</cp:lastModifiedBy>
  <cp:revision>4</cp:revision>
  <dcterms:modified xsi:type="dcterms:W3CDTF">2025-03-05T06:33:45Z</dcterms:modified>
</cp:coreProperties>
</file>